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6"/>
  </p:notesMasterIdLst>
  <p:sldIdLst>
    <p:sldId id="277" r:id="rId3"/>
    <p:sldId id="278" r:id="rId4"/>
    <p:sldId id="281" r:id="rId5"/>
    <p:sldId id="282" r:id="rId7"/>
    <p:sldId id="279" r:id="rId8"/>
    <p:sldId id="280" r:id="rId9"/>
    <p:sldId id="283" r:id="rId10"/>
    <p:sldId id="284" r:id="rId11"/>
    <p:sldId id="285" r:id="rId12"/>
    <p:sldId id="257" r:id="rId13"/>
    <p:sldId id="286" r:id="rId14"/>
    <p:sldId id="287" r:id="rId15"/>
    <p:sldId id="288" r:id="rId16"/>
    <p:sldId id="289" r:id="rId17"/>
    <p:sldId id="290" r:id="rId18"/>
    <p:sldId id="258" r:id="rId19"/>
    <p:sldId id="297" r:id="rId20"/>
    <p:sldId id="291" r:id="rId21"/>
    <p:sldId id="292" r:id="rId22"/>
    <p:sldId id="298" r:id="rId23"/>
    <p:sldId id="293" r:id="rId24"/>
    <p:sldId id="294" r:id="rId25"/>
    <p:sldId id="295" r:id="rId26"/>
    <p:sldId id="259" r:id="rId27"/>
    <p:sldId id="260" r:id="rId28"/>
    <p:sldId id="261" r:id="rId29"/>
    <p:sldId id="262" r:id="rId30"/>
    <p:sldId id="271" r:id="rId31"/>
    <p:sldId id="305" r:id="rId32"/>
    <p:sldId id="263" r:id="rId33"/>
    <p:sldId id="306" r:id="rId34"/>
    <p:sldId id="307" r:id="rId35"/>
    <p:sldId id="308" r:id="rId36"/>
    <p:sldId id="310" r:id="rId37"/>
    <p:sldId id="299" r:id="rId38"/>
    <p:sldId id="311" r:id="rId39"/>
    <p:sldId id="313" r:id="rId40"/>
    <p:sldId id="312" r:id="rId41"/>
    <p:sldId id="314" r:id="rId42"/>
    <p:sldId id="326" r:id="rId43"/>
    <p:sldId id="315" r:id="rId44"/>
    <p:sldId id="316" r:id="rId45"/>
    <p:sldId id="318" r:id="rId46"/>
    <p:sldId id="320" r:id="rId47"/>
    <p:sldId id="327" r:id="rId48"/>
    <p:sldId id="321" r:id="rId49"/>
    <p:sldId id="322" r:id="rId50"/>
    <p:sldId id="323" r:id="rId51"/>
    <p:sldId id="324" r:id="rId52"/>
    <p:sldId id="325" r:id="rId53"/>
    <p:sldId id="328" r:id="rId54"/>
    <p:sldId id="329" r:id="rId55"/>
    <p:sldId id="330" r:id="rId56"/>
    <p:sldId id="331" r:id="rId57"/>
    <p:sldId id="333" r:id="rId58"/>
    <p:sldId id="334" r:id="rId59"/>
    <p:sldId id="269" r:id="rId60"/>
    <p:sldId id="339" r:id="rId61"/>
    <p:sldId id="340" r:id="rId62"/>
    <p:sldId id="341" r:id="rId63"/>
    <p:sldId id="342" r:id="rId64"/>
    <p:sldId id="343" r:id="rId65"/>
    <p:sldId id="344" r:id="rId66"/>
    <p:sldId id="351" r:id="rId67"/>
    <p:sldId id="345" r:id="rId68"/>
    <p:sldId id="346" r:id="rId69"/>
    <p:sldId id="347" r:id="rId70"/>
    <p:sldId id="348" r:id="rId71"/>
    <p:sldId id="349" r:id="rId72"/>
    <p:sldId id="350" r:id="rId73"/>
    <p:sldId id="352" r:id="rId74"/>
    <p:sldId id="353" r:id="rId75"/>
    <p:sldId id="354" r:id="rId76"/>
    <p:sldId id="355" r:id="rId77"/>
    <p:sldId id="356" r:id="rId78"/>
    <p:sldId id="357" r:id="rId79"/>
    <p:sldId id="358" r:id="rId80"/>
    <p:sldId id="364" r:id="rId81"/>
    <p:sldId id="363" r:id="rId82"/>
    <p:sldId id="359" r:id="rId83"/>
    <p:sldId id="361" r:id="rId84"/>
    <p:sldId id="365" r:id="rId85"/>
    <p:sldId id="272" r:id="rId8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0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9" Type="http://schemas.openxmlformats.org/officeDocument/2006/relationships/tableStyles" Target="tableStyles.xml"/><Relationship Id="rId88" Type="http://schemas.openxmlformats.org/officeDocument/2006/relationships/viewProps" Target="viewProps.xml"/><Relationship Id="rId87" Type="http://schemas.openxmlformats.org/officeDocument/2006/relationships/presProps" Target="presProps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2" name="Google Shape;2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GIF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GIF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GIF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GIF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GIF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GIF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GIF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GIF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5.GIF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1" Type="http://schemas.openxmlformats.org/officeDocument/2006/relationships/notesSlide" Target="../notesSlides/notesSlide2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4" Type="http://schemas.openxmlformats.org/officeDocument/2006/relationships/notesSlide" Target="../notesSlides/notesSlide25.xml"/><Relationship Id="rId13" Type="http://schemas.openxmlformats.org/officeDocument/2006/relationships/slideLayout" Target="../slideLayouts/slideLayout1.xml"/><Relationship Id="rId12" Type="http://schemas.openxmlformats.org/officeDocument/2006/relationships/hyperlink" Target="https://www.g2.com/products/bitbucket/competitors/alternatives" TargetMode="External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GI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378119769_686131146874790_3633918624252514399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" descr="A person sitting at a desk with two computer screens&#10;&#10;Description automatically generated"/>
          <p:cNvPicPr preferRelativeResize="0"/>
          <p:nvPr/>
        </p:nvPicPr>
        <p:blipFill rotWithShape="1">
          <a:blip r:embed="rId1"/>
          <a:srcRect t="10434"/>
          <a:stretch>
            <a:fillRect/>
          </a:stretch>
        </p:blipFill>
        <p:spPr>
          <a:xfrm>
            <a:off x="2449606" y="285751"/>
            <a:ext cx="9746876" cy="657000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4705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41413" y="69021"/>
            <a:ext cx="4594086" cy="9497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Scenario II</a:t>
            </a:r>
            <a:endParaRPr lang="en-US" sz="4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113" name="Google Shape;113;p2"/>
          <p:cNvGrpSpPr/>
          <p:nvPr/>
        </p:nvGrpSpPr>
        <p:grpSpPr>
          <a:xfrm>
            <a:off x="485912" y="1484779"/>
            <a:ext cx="2319130" cy="2189939"/>
            <a:chOff x="485912" y="1484779"/>
            <a:chExt cx="2319130" cy="2189939"/>
          </a:xfrm>
        </p:grpSpPr>
        <p:sp>
          <p:nvSpPr>
            <p:cNvPr id="114" name="Google Shape;114;p2"/>
            <p:cNvSpPr/>
            <p:nvPr/>
          </p:nvSpPr>
          <p:spPr>
            <a:xfrm>
              <a:off x="485912" y="1642718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596347" y="1957456"/>
              <a:ext cx="209826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910478" y="1484779"/>
              <a:ext cx="1456764" cy="36979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Features 1</a:t>
              </a:r>
              <a:endParaRPr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1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" descr="A person sitting at a desk with two computer screens&#10;&#10;Description automatically generated"/>
          <p:cNvPicPr preferRelativeResize="0"/>
          <p:nvPr/>
        </p:nvPicPr>
        <p:blipFill rotWithShape="1">
          <a:blip r:embed="rId1"/>
          <a:srcRect t="10434"/>
          <a:stretch>
            <a:fillRect/>
          </a:stretch>
        </p:blipFill>
        <p:spPr>
          <a:xfrm>
            <a:off x="2449606" y="285751"/>
            <a:ext cx="9746876" cy="657000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4705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41413" y="69021"/>
            <a:ext cx="4594086" cy="9497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Scenario II</a:t>
            </a:r>
            <a:endParaRPr lang="en-US" sz="4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113" name="Google Shape;113;p2"/>
          <p:cNvGrpSpPr/>
          <p:nvPr/>
        </p:nvGrpSpPr>
        <p:grpSpPr>
          <a:xfrm>
            <a:off x="485912" y="1484779"/>
            <a:ext cx="2319130" cy="2189939"/>
            <a:chOff x="485912" y="1484779"/>
            <a:chExt cx="2319130" cy="2189939"/>
          </a:xfrm>
        </p:grpSpPr>
        <p:sp>
          <p:nvSpPr>
            <p:cNvPr id="114" name="Google Shape;114;p2"/>
            <p:cNvSpPr/>
            <p:nvPr/>
          </p:nvSpPr>
          <p:spPr>
            <a:xfrm>
              <a:off x="485912" y="1642718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596347" y="1957456"/>
              <a:ext cx="209826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910478" y="1484779"/>
              <a:ext cx="1456764" cy="36979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Features 1</a:t>
              </a:r>
              <a:endParaRPr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3074470" y="1507190"/>
            <a:ext cx="2319130" cy="2189939"/>
            <a:chOff x="3074470" y="1507190"/>
            <a:chExt cx="2319130" cy="2189939"/>
          </a:xfrm>
        </p:grpSpPr>
        <p:sp>
          <p:nvSpPr>
            <p:cNvPr id="118" name="Google Shape;118;p2"/>
            <p:cNvSpPr/>
            <p:nvPr/>
          </p:nvSpPr>
          <p:spPr>
            <a:xfrm>
              <a:off x="3074470" y="1665129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499036" y="1507190"/>
              <a:ext cx="1456764" cy="36979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Features 2</a:t>
              </a:r>
              <a:endParaRPr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3184905" y="1957456"/>
              <a:ext cx="209826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1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" descr="A person sitting at a desk with two computer screens&#10;&#10;Description automatically generated"/>
          <p:cNvPicPr preferRelativeResize="0"/>
          <p:nvPr/>
        </p:nvPicPr>
        <p:blipFill rotWithShape="1">
          <a:blip r:embed="rId1"/>
          <a:srcRect t="10434"/>
          <a:stretch>
            <a:fillRect/>
          </a:stretch>
        </p:blipFill>
        <p:spPr>
          <a:xfrm>
            <a:off x="2449606" y="285751"/>
            <a:ext cx="9746876" cy="657000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4705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41413" y="69021"/>
            <a:ext cx="4594086" cy="9497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Scenario II</a:t>
            </a:r>
            <a:endParaRPr lang="en-US" sz="4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113" name="Google Shape;113;p2"/>
          <p:cNvGrpSpPr/>
          <p:nvPr/>
        </p:nvGrpSpPr>
        <p:grpSpPr>
          <a:xfrm>
            <a:off x="485912" y="1484779"/>
            <a:ext cx="2319130" cy="2189939"/>
            <a:chOff x="485912" y="1484779"/>
            <a:chExt cx="2319130" cy="2189939"/>
          </a:xfrm>
        </p:grpSpPr>
        <p:sp>
          <p:nvSpPr>
            <p:cNvPr id="114" name="Google Shape;114;p2"/>
            <p:cNvSpPr/>
            <p:nvPr/>
          </p:nvSpPr>
          <p:spPr>
            <a:xfrm>
              <a:off x="485912" y="1642718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596347" y="1957456"/>
              <a:ext cx="209826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910478" y="1484779"/>
              <a:ext cx="1456764" cy="36979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Features 1</a:t>
              </a:r>
              <a:endParaRPr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3074470" y="1507190"/>
            <a:ext cx="2319130" cy="2189939"/>
            <a:chOff x="3074470" y="1507190"/>
            <a:chExt cx="2319130" cy="2189939"/>
          </a:xfrm>
        </p:grpSpPr>
        <p:sp>
          <p:nvSpPr>
            <p:cNvPr id="118" name="Google Shape;118;p2"/>
            <p:cNvSpPr/>
            <p:nvPr/>
          </p:nvSpPr>
          <p:spPr>
            <a:xfrm>
              <a:off x="3074470" y="1665129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499036" y="1507190"/>
              <a:ext cx="1456764" cy="36979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Features 2</a:t>
              </a:r>
              <a:endParaRPr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3184905" y="1957456"/>
              <a:ext cx="209826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2"/>
          <p:cNvGrpSpPr/>
          <p:nvPr/>
        </p:nvGrpSpPr>
        <p:grpSpPr>
          <a:xfrm>
            <a:off x="586763" y="4129366"/>
            <a:ext cx="2319130" cy="2189939"/>
            <a:chOff x="586763" y="4129366"/>
            <a:chExt cx="2319130" cy="2189939"/>
          </a:xfrm>
        </p:grpSpPr>
        <p:sp>
          <p:nvSpPr>
            <p:cNvPr id="122" name="Google Shape;122;p2"/>
            <p:cNvSpPr/>
            <p:nvPr/>
          </p:nvSpPr>
          <p:spPr>
            <a:xfrm>
              <a:off x="586763" y="4287305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011329" y="4129366"/>
              <a:ext cx="1456764" cy="36979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Features 3</a:t>
              </a:r>
              <a:endParaRPr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24" name="Google Shape;124;p2"/>
            <p:cNvSpPr txBox="1"/>
            <p:nvPr/>
          </p:nvSpPr>
          <p:spPr>
            <a:xfrm>
              <a:off x="697198" y="4579632"/>
              <a:ext cx="209826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1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" descr="A person sitting at a desk with two computer screens&#10;&#10;Description automatically generated"/>
          <p:cNvPicPr preferRelativeResize="0"/>
          <p:nvPr/>
        </p:nvPicPr>
        <p:blipFill rotWithShape="1">
          <a:blip r:embed="rId1"/>
          <a:srcRect t="10434"/>
          <a:stretch>
            <a:fillRect/>
          </a:stretch>
        </p:blipFill>
        <p:spPr>
          <a:xfrm>
            <a:off x="2449606" y="285751"/>
            <a:ext cx="9746876" cy="657000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4705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41413" y="69021"/>
            <a:ext cx="4594086" cy="9497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Scenario II</a:t>
            </a:r>
            <a:endParaRPr lang="en-US" sz="4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113" name="Google Shape;113;p2"/>
          <p:cNvGrpSpPr/>
          <p:nvPr/>
        </p:nvGrpSpPr>
        <p:grpSpPr>
          <a:xfrm>
            <a:off x="485912" y="1484779"/>
            <a:ext cx="2319130" cy="2189939"/>
            <a:chOff x="485912" y="1484779"/>
            <a:chExt cx="2319130" cy="2189939"/>
          </a:xfrm>
        </p:grpSpPr>
        <p:sp>
          <p:nvSpPr>
            <p:cNvPr id="114" name="Google Shape;114;p2"/>
            <p:cNvSpPr/>
            <p:nvPr/>
          </p:nvSpPr>
          <p:spPr>
            <a:xfrm>
              <a:off x="485912" y="1642718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596347" y="1957456"/>
              <a:ext cx="209826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910478" y="1484779"/>
              <a:ext cx="1456764" cy="36979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Features 1</a:t>
              </a:r>
              <a:endParaRPr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3074470" y="1507190"/>
            <a:ext cx="2319130" cy="2189939"/>
            <a:chOff x="3074470" y="1507190"/>
            <a:chExt cx="2319130" cy="2189939"/>
          </a:xfrm>
        </p:grpSpPr>
        <p:sp>
          <p:nvSpPr>
            <p:cNvPr id="118" name="Google Shape;118;p2"/>
            <p:cNvSpPr/>
            <p:nvPr/>
          </p:nvSpPr>
          <p:spPr>
            <a:xfrm>
              <a:off x="3074470" y="1665129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499036" y="1507190"/>
              <a:ext cx="1456764" cy="36979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Features 2</a:t>
              </a:r>
              <a:endParaRPr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3184905" y="1957456"/>
              <a:ext cx="209826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2"/>
          <p:cNvGrpSpPr/>
          <p:nvPr/>
        </p:nvGrpSpPr>
        <p:grpSpPr>
          <a:xfrm>
            <a:off x="586763" y="4129366"/>
            <a:ext cx="2319130" cy="2189939"/>
            <a:chOff x="586763" y="4129366"/>
            <a:chExt cx="2319130" cy="2189939"/>
          </a:xfrm>
        </p:grpSpPr>
        <p:sp>
          <p:nvSpPr>
            <p:cNvPr id="122" name="Google Shape;122;p2"/>
            <p:cNvSpPr/>
            <p:nvPr/>
          </p:nvSpPr>
          <p:spPr>
            <a:xfrm>
              <a:off x="586763" y="4287305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011329" y="4129366"/>
              <a:ext cx="1456764" cy="36979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Features 3</a:t>
              </a:r>
              <a:endParaRPr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24" name="Google Shape;124;p2"/>
            <p:cNvSpPr txBox="1"/>
            <p:nvPr/>
          </p:nvSpPr>
          <p:spPr>
            <a:xfrm>
              <a:off x="697198" y="4579632"/>
              <a:ext cx="209826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2"/>
          <p:cNvGrpSpPr/>
          <p:nvPr/>
        </p:nvGrpSpPr>
        <p:grpSpPr>
          <a:xfrm>
            <a:off x="3212678" y="4162319"/>
            <a:ext cx="2319130" cy="2189940"/>
            <a:chOff x="3208939" y="4151777"/>
            <a:chExt cx="2319130" cy="2189940"/>
          </a:xfrm>
        </p:grpSpPr>
        <p:sp>
          <p:nvSpPr>
            <p:cNvPr id="126" name="Google Shape;126;p2"/>
            <p:cNvSpPr/>
            <p:nvPr/>
          </p:nvSpPr>
          <p:spPr>
            <a:xfrm>
              <a:off x="3208939" y="4309717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644711" y="4151777"/>
              <a:ext cx="1456764" cy="36979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Features 4</a:t>
              </a:r>
              <a:endParaRPr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28" name="Google Shape;128;p2"/>
            <p:cNvSpPr txBox="1"/>
            <p:nvPr/>
          </p:nvSpPr>
          <p:spPr>
            <a:xfrm>
              <a:off x="3330580" y="4602044"/>
              <a:ext cx="209826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1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" descr="A person sitting at a desk with two computer screens&#10;&#10;Description automatically generated"/>
          <p:cNvPicPr preferRelativeResize="0"/>
          <p:nvPr/>
        </p:nvPicPr>
        <p:blipFill rotWithShape="1">
          <a:blip r:embed="rId1"/>
          <a:srcRect t="10434"/>
          <a:stretch>
            <a:fillRect/>
          </a:stretch>
        </p:blipFill>
        <p:spPr>
          <a:xfrm>
            <a:off x="2449606" y="285751"/>
            <a:ext cx="9746876" cy="657000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4705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41413" y="69021"/>
            <a:ext cx="4594086" cy="9497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Scenario II</a:t>
            </a:r>
            <a:endParaRPr lang="en-US" sz="4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113" name="Google Shape;113;p2"/>
          <p:cNvGrpSpPr/>
          <p:nvPr/>
        </p:nvGrpSpPr>
        <p:grpSpPr>
          <a:xfrm>
            <a:off x="485912" y="1484779"/>
            <a:ext cx="2319130" cy="2189939"/>
            <a:chOff x="485912" y="1484779"/>
            <a:chExt cx="2319130" cy="2189939"/>
          </a:xfrm>
        </p:grpSpPr>
        <p:sp>
          <p:nvSpPr>
            <p:cNvPr id="114" name="Google Shape;114;p2"/>
            <p:cNvSpPr/>
            <p:nvPr/>
          </p:nvSpPr>
          <p:spPr>
            <a:xfrm>
              <a:off x="485912" y="1642718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596347" y="1957456"/>
              <a:ext cx="209826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910478" y="1484779"/>
              <a:ext cx="1456764" cy="36979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Features 1</a:t>
              </a:r>
              <a:endParaRPr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3074470" y="1507190"/>
            <a:ext cx="2319130" cy="2189939"/>
            <a:chOff x="3074470" y="1507190"/>
            <a:chExt cx="2319130" cy="2189939"/>
          </a:xfrm>
        </p:grpSpPr>
        <p:sp>
          <p:nvSpPr>
            <p:cNvPr id="118" name="Google Shape;118;p2"/>
            <p:cNvSpPr/>
            <p:nvPr/>
          </p:nvSpPr>
          <p:spPr>
            <a:xfrm>
              <a:off x="3074470" y="1665129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499036" y="1507190"/>
              <a:ext cx="1456764" cy="36979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Features 2</a:t>
              </a:r>
              <a:endParaRPr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3184905" y="1957456"/>
              <a:ext cx="209826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2"/>
          <p:cNvGrpSpPr/>
          <p:nvPr/>
        </p:nvGrpSpPr>
        <p:grpSpPr>
          <a:xfrm>
            <a:off x="586763" y="4129366"/>
            <a:ext cx="2319130" cy="2189939"/>
            <a:chOff x="586763" y="4129366"/>
            <a:chExt cx="2319130" cy="2189939"/>
          </a:xfrm>
        </p:grpSpPr>
        <p:sp>
          <p:nvSpPr>
            <p:cNvPr id="122" name="Google Shape;122;p2"/>
            <p:cNvSpPr/>
            <p:nvPr/>
          </p:nvSpPr>
          <p:spPr>
            <a:xfrm>
              <a:off x="586763" y="4287305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011329" y="4129366"/>
              <a:ext cx="1456764" cy="36979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Features 3</a:t>
              </a:r>
              <a:endParaRPr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24" name="Google Shape;124;p2"/>
            <p:cNvSpPr txBox="1"/>
            <p:nvPr/>
          </p:nvSpPr>
          <p:spPr>
            <a:xfrm>
              <a:off x="697198" y="4579632"/>
              <a:ext cx="209826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2"/>
          <p:cNvGrpSpPr/>
          <p:nvPr/>
        </p:nvGrpSpPr>
        <p:grpSpPr>
          <a:xfrm>
            <a:off x="3212678" y="4162319"/>
            <a:ext cx="2319130" cy="2189940"/>
            <a:chOff x="3208939" y="4151777"/>
            <a:chExt cx="2319130" cy="2189940"/>
          </a:xfrm>
        </p:grpSpPr>
        <p:sp>
          <p:nvSpPr>
            <p:cNvPr id="126" name="Google Shape;126;p2"/>
            <p:cNvSpPr/>
            <p:nvPr/>
          </p:nvSpPr>
          <p:spPr>
            <a:xfrm>
              <a:off x="3208939" y="4309717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644711" y="4151777"/>
              <a:ext cx="1456764" cy="36979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Features 4</a:t>
              </a:r>
              <a:endParaRPr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28" name="Google Shape;128;p2"/>
            <p:cNvSpPr txBox="1"/>
            <p:nvPr/>
          </p:nvSpPr>
          <p:spPr>
            <a:xfrm>
              <a:off x="3330580" y="4602044"/>
              <a:ext cx="209826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2"/>
          <p:cNvSpPr/>
          <p:nvPr/>
        </p:nvSpPr>
        <p:spPr>
          <a:xfrm>
            <a:off x="168088" y="1316691"/>
            <a:ext cx="5815853" cy="5255558"/>
          </a:xfrm>
          <a:prstGeom prst="rect">
            <a:avLst/>
          </a:prstGeom>
          <a:noFill/>
          <a:ln w="5715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6899412" y="3329932"/>
            <a:ext cx="4594086" cy="94973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COMBINED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5989543" y="3543860"/>
            <a:ext cx="773205" cy="70597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112" grpId="0" animBg="1"/>
      <p:bldP spid="129" grpId="0" animBg="1"/>
      <p:bldP spid="130" grpId="0" animBg="1"/>
      <p:bldP spid="1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" descr="A person sitting at a desk with two computer screens&#10;&#10;Description automatically generated"/>
          <p:cNvPicPr preferRelativeResize="0"/>
          <p:nvPr/>
        </p:nvPicPr>
        <p:blipFill rotWithShape="1">
          <a:blip r:embed="rId1"/>
          <a:srcRect t="10434"/>
          <a:stretch>
            <a:fillRect/>
          </a:stretch>
        </p:blipFill>
        <p:spPr>
          <a:xfrm>
            <a:off x="2449606" y="285751"/>
            <a:ext cx="9746876" cy="657000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4705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41413" y="69021"/>
            <a:ext cx="4594086" cy="9497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Scenario II</a:t>
            </a:r>
            <a:endParaRPr lang="en-US" sz="4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113" name="Google Shape;113;p2"/>
          <p:cNvGrpSpPr/>
          <p:nvPr/>
        </p:nvGrpSpPr>
        <p:grpSpPr>
          <a:xfrm>
            <a:off x="485912" y="1484779"/>
            <a:ext cx="2319130" cy="2189939"/>
            <a:chOff x="485912" y="1484779"/>
            <a:chExt cx="2319130" cy="2189939"/>
          </a:xfrm>
        </p:grpSpPr>
        <p:sp>
          <p:nvSpPr>
            <p:cNvPr id="114" name="Google Shape;114;p2"/>
            <p:cNvSpPr/>
            <p:nvPr/>
          </p:nvSpPr>
          <p:spPr>
            <a:xfrm>
              <a:off x="485912" y="1642718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596347" y="1957456"/>
              <a:ext cx="209826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910478" y="1484779"/>
              <a:ext cx="1456764" cy="36979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Features 1</a:t>
              </a:r>
              <a:endParaRPr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3074470" y="1507190"/>
            <a:ext cx="2319130" cy="2189939"/>
            <a:chOff x="3074470" y="1507190"/>
            <a:chExt cx="2319130" cy="2189939"/>
          </a:xfrm>
        </p:grpSpPr>
        <p:sp>
          <p:nvSpPr>
            <p:cNvPr id="118" name="Google Shape;118;p2"/>
            <p:cNvSpPr/>
            <p:nvPr/>
          </p:nvSpPr>
          <p:spPr>
            <a:xfrm>
              <a:off x="3074470" y="1665129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499036" y="1507190"/>
              <a:ext cx="1456764" cy="36979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Features 2</a:t>
              </a:r>
              <a:endParaRPr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3184905" y="1957456"/>
              <a:ext cx="209826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2"/>
          <p:cNvGrpSpPr/>
          <p:nvPr/>
        </p:nvGrpSpPr>
        <p:grpSpPr>
          <a:xfrm>
            <a:off x="586763" y="4129366"/>
            <a:ext cx="2319130" cy="2189939"/>
            <a:chOff x="586763" y="4129366"/>
            <a:chExt cx="2319130" cy="2189939"/>
          </a:xfrm>
        </p:grpSpPr>
        <p:sp>
          <p:nvSpPr>
            <p:cNvPr id="122" name="Google Shape;122;p2"/>
            <p:cNvSpPr/>
            <p:nvPr/>
          </p:nvSpPr>
          <p:spPr>
            <a:xfrm>
              <a:off x="586763" y="4287305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011329" y="4129366"/>
              <a:ext cx="1456764" cy="36979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Features 3</a:t>
              </a:r>
              <a:endParaRPr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24" name="Google Shape;124;p2"/>
            <p:cNvSpPr txBox="1"/>
            <p:nvPr/>
          </p:nvSpPr>
          <p:spPr>
            <a:xfrm>
              <a:off x="697198" y="4579632"/>
              <a:ext cx="209826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2"/>
          <p:cNvGrpSpPr/>
          <p:nvPr/>
        </p:nvGrpSpPr>
        <p:grpSpPr>
          <a:xfrm>
            <a:off x="3212678" y="4162319"/>
            <a:ext cx="2319130" cy="2189940"/>
            <a:chOff x="3208939" y="4151777"/>
            <a:chExt cx="2319130" cy="2189940"/>
          </a:xfrm>
        </p:grpSpPr>
        <p:sp>
          <p:nvSpPr>
            <p:cNvPr id="126" name="Google Shape;126;p2"/>
            <p:cNvSpPr/>
            <p:nvPr/>
          </p:nvSpPr>
          <p:spPr>
            <a:xfrm>
              <a:off x="3208939" y="4309717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644711" y="4151777"/>
              <a:ext cx="1456764" cy="36979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Features 4</a:t>
              </a:r>
              <a:endParaRPr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28" name="Google Shape;128;p2"/>
            <p:cNvSpPr txBox="1"/>
            <p:nvPr/>
          </p:nvSpPr>
          <p:spPr>
            <a:xfrm>
              <a:off x="3330580" y="4602044"/>
              <a:ext cx="209826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2"/>
          <p:cNvSpPr/>
          <p:nvPr/>
        </p:nvSpPr>
        <p:spPr>
          <a:xfrm>
            <a:off x="168088" y="1316691"/>
            <a:ext cx="5815853" cy="5255558"/>
          </a:xfrm>
          <a:prstGeom prst="rect">
            <a:avLst/>
          </a:prstGeom>
          <a:noFill/>
          <a:ln w="5715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6899412" y="3329932"/>
            <a:ext cx="4594086" cy="94973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COMBINED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8648138" y="4249830"/>
            <a:ext cx="3395380" cy="549088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Merging Features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5989543" y="3543860"/>
            <a:ext cx="773205" cy="70597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112" grpId="0" animBg="1"/>
      <p:bldP spid="129" grpId="0" animBg="1"/>
      <p:bldP spid="130" grpId="0" animBg="1"/>
      <p:bldP spid="131" grpId="0" animBg="1"/>
      <p:bldP spid="1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"/>
          <p:cNvPicPr preferRelativeResize="0"/>
          <p:nvPr/>
        </p:nvPicPr>
        <p:blipFill rotWithShape="1">
          <a:blip r:embed="rId1"/>
          <a:srcRect l="5930" t="14057" r="4254" b="12044"/>
          <a:stretch>
            <a:fillRect/>
          </a:stretch>
        </p:blipFill>
        <p:spPr>
          <a:xfrm>
            <a:off x="545918" y="22219"/>
            <a:ext cx="11041488" cy="681356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/>
          <p:nvPr/>
        </p:nvSpPr>
        <p:spPr>
          <a:xfrm>
            <a:off x="-14514" y="-14514"/>
            <a:ext cx="12192000" cy="6858000"/>
          </a:xfrm>
          <a:prstGeom prst="rect">
            <a:avLst/>
          </a:prstGeom>
          <a:solidFill>
            <a:schemeClr val="lt1">
              <a:alpha val="85882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41413" y="69021"/>
            <a:ext cx="4594086" cy="9497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Scenario III</a:t>
            </a:r>
            <a:endParaRPr lang="en-US" sz="4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40" name="Google Shape;140;p3" descr="A computer with icons on the scree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99839" y="465889"/>
            <a:ext cx="2621280" cy="263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 descr="A black and white image of a pers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45934" y="4646761"/>
            <a:ext cx="1777285" cy="180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 descr="A person with long hair and a yellow shirt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714962" y="1907147"/>
            <a:ext cx="1809482" cy="180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 descr="A person in a white shirt and yellow tie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50512" y="2948189"/>
            <a:ext cx="1809482" cy="180948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"/>
          <p:cNvSpPr txBox="1"/>
          <p:nvPr/>
        </p:nvSpPr>
        <p:spPr>
          <a:xfrm>
            <a:off x="1380540" y="4770120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Bangladesh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6927894" y="6207445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10371258" y="3749615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1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"/>
          <p:cNvPicPr preferRelativeResize="0"/>
          <p:nvPr/>
        </p:nvPicPr>
        <p:blipFill rotWithShape="1">
          <a:blip r:embed="rId1"/>
          <a:srcRect l="5930" t="14057" r="4254" b="12044"/>
          <a:stretch>
            <a:fillRect/>
          </a:stretch>
        </p:blipFill>
        <p:spPr>
          <a:xfrm>
            <a:off x="545918" y="22219"/>
            <a:ext cx="11041488" cy="681356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/>
          <p:nvPr/>
        </p:nvSpPr>
        <p:spPr>
          <a:xfrm>
            <a:off x="-14514" y="-14514"/>
            <a:ext cx="12192000" cy="6858000"/>
          </a:xfrm>
          <a:prstGeom prst="rect">
            <a:avLst/>
          </a:prstGeom>
          <a:solidFill>
            <a:schemeClr val="lt1">
              <a:alpha val="85882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41413" y="69021"/>
            <a:ext cx="4594086" cy="9497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Scenario III</a:t>
            </a:r>
            <a:endParaRPr lang="en-US" sz="4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40" name="Google Shape;140;p3" descr="A computer with icons on the scree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99839" y="465889"/>
            <a:ext cx="2621280" cy="263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 descr="A black and white image of a pers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45934" y="4646761"/>
            <a:ext cx="1777285" cy="180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 descr="A person with long hair and a yellow shirt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714962" y="1907147"/>
            <a:ext cx="1809482" cy="180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 descr="A person in a white shirt and yellow tie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50512" y="2948189"/>
            <a:ext cx="1809482" cy="18094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3"/>
          <p:cNvCxnSpPr/>
          <p:nvPr/>
        </p:nvCxnSpPr>
        <p:spPr>
          <a:xfrm rot="10800000" flipH="1">
            <a:off x="2986324" y="2346429"/>
            <a:ext cx="2213019" cy="1393064"/>
          </a:xfrm>
          <a:prstGeom prst="straightConnector1">
            <a:avLst/>
          </a:prstGeom>
          <a:noFill/>
          <a:ln w="76200" cap="flat" cmpd="sng">
            <a:solidFill>
              <a:srgbClr val="00206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sp>
        <p:nvSpPr>
          <p:cNvPr id="154" name="Google Shape;154;p3"/>
          <p:cNvSpPr txBox="1"/>
          <p:nvPr/>
        </p:nvSpPr>
        <p:spPr>
          <a:xfrm>
            <a:off x="1380540" y="4770120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Bangladesh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6927894" y="6207445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10371258" y="3749615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1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"/>
          <p:cNvPicPr preferRelativeResize="0"/>
          <p:nvPr/>
        </p:nvPicPr>
        <p:blipFill rotWithShape="1">
          <a:blip r:embed="rId1"/>
          <a:srcRect l="5930" t="14057" r="4254" b="12044"/>
          <a:stretch>
            <a:fillRect/>
          </a:stretch>
        </p:blipFill>
        <p:spPr>
          <a:xfrm>
            <a:off x="545918" y="22219"/>
            <a:ext cx="11041488" cy="681356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/>
          <p:nvPr/>
        </p:nvSpPr>
        <p:spPr>
          <a:xfrm>
            <a:off x="-14514" y="-14514"/>
            <a:ext cx="12192000" cy="6858000"/>
          </a:xfrm>
          <a:prstGeom prst="rect">
            <a:avLst/>
          </a:prstGeom>
          <a:solidFill>
            <a:schemeClr val="lt1">
              <a:alpha val="85882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41413" y="69021"/>
            <a:ext cx="4594086" cy="9497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Scenario III</a:t>
            </a:r>
            <a:endParaRPr lang="en-US" sz="4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40" name="Google Shape;140;p3" descr="A computer with icons on the scree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99839" y="465889"/>
            <a:ext cx="2621280" cy="263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 descr="A black and white image of a pers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45934" y="4646761"/>
            <a:ext cx="1777285" cy="180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 descr="A person with long hair and a yellow shirt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714962" y="1907147"/>
            <a:ext cx="1809482" cy="180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 descr="A person in a white shirt and yellow tie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50512" y="2948189"/>
            <a:ext cx="1809482" cy="18094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3"/>
          <p:cNvCxnSpPr/>
          <p:nvPr/>
        </p:nvCxnSpPr>
        <p:spPr>
          <a:xfrm rot="10800000" flipH="1">
            <a:off x="2986324" y="2346429"/>
            <a:ext cx="2213019" cy="1393064"/>
          </a:xfrm>
          <a:prstGeom prst="straightConnector1">
            <a:avLst/>
          </a:prstGeom>
          <a:noFill/>
          <a:ln w="76200" cap="flat" cmpd="sng">
            <a:solidFill>
              <a:srgbClr val="00206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48" name="Google Shape;148;p3"/>
          <p:cNvCxnSpPr/>
          <p:nvPr/>
        </p:nvCxnSpPr>
        <p:spPr>
          <a:xfrm flipH="1">
            <a:off x="5830409" y="3062810"/>
            <a:ext cx="323546" cy="1707310"/>
          </a:xfrm>
          <a:prstGeom prst="straightConnector1">
            <a:avLst/>
          </a:prstGeom>
          <a:noFill/>
          <a:ln w="76200" cap="flat" cmpd="sng">
            <a:solidFill>
              <a:srgbClr val="00206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49" name="Google Shape;149;p3"/>
          <p:cNvCxnSpPr/>
          <p:nvPr/>
        </p:nvCxnSpPr>
        <p:spPr>
          <a:xfrm>
            <a:off x="7345252" y="1962955"/>
            <a:ext cx="2416933" cy="463639"/>
          </a:xfrm>
          <a:prstGeom prst="straightConnector1">
            <a:avLst/>
          </a:prstGeom>
          <a:noFill/>
          <a:ln w="76200" cap="flat" cmpd="sng">
            <a:solidFill>
              <a:srgbClr val="00206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sp>
        <p:nvSpPr>
          <p:cNvPr id="154" name="Google Shape;154;p3"/>
          <p:cNvSpPr txBox="1"/>
          <p:nvPr/>
        </p:nvSpPr>
        <p:spPr>
          <a:xfrm>
            <a:off x="1380540" y="4770120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Bangladesh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6927894" y="6207445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10371258" y="3749615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1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"/>
          <p:cNvPicPr preferRelativeResize="0"/>
          <p:nvPr/>
        </p:nvPicPr>
        <p:blipFill rotWithShape="1">
          <a:blip r:embed="rId1"/>
          <a:srcRect l="5930" t="14057" r="4254" b="12044"/>
          <a:stretch>
            <a:fillRect/>
          </a:stretch>
        </p:blipFill>
        <p:spPr>
          <a:xfrm>
            <a:off x="545918" y="22219"/>
            <a:ext cx="11041488" cy="681356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/>
          <p:nvPr/>
        </p:nvSpPr>
        <p:spPr>
          <a:xfrm>
            <a:off x="-14514" y="-14514"/>
            <a:ext cx="12192000" cy="6858000"/>
          </a:xfrm>
          <a:prstGeom prst="rect">
            <a:avLst/>
          </a:prstGeom>
          <a:solidFill>
            <a:schemeClr val="lt1">
              <a:alpha val="85882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41413" y="69021"/>
            <a:ext cx="4594086" cy="9497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Scenario III</a:t>
            </a:r>
            <a:endParaRPr lang="en-US" sz="4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40" name="Google Shape;140;p3" descr="A computer with icons on the scree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99839" y="465889"/>
            <a:ext cx="2621280" cy="263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 descr="A black and white image of a pers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45934" y="4646761"/>
            <a:ext cx="1777285" cy="180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 descr="A person with long hair and a yellow shirt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714962" y="1907147"/>
            <a:ext cx="1809482" cy="180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 descr="A person in a white shirt and yellow tie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50512" y="2948189"/>
            <a:ext cx="1809482" cy="18094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3"/>
          <p:cNvCxnSpPr/>
          <p:nvPr/>
        </p:nvCxnSpPr>
        <p:spPr>
          <a:xfrm rot="10800000" flipH="1">
            <a:off x="2986324" y="2346429"/>
            <a:ext cx="2213019" cy="1393064"/>
          </a:xfrm>
          <a:prstGeom prst="straightConnector1">
            <a:avLst/>
          </a:prstGeom>
          <a:noFill/>
          <a:ln w="76200" cap="flat" cmpd="sng">
            <a:solidFill>
              <a:srgbClr val="00206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45" name="Google Shape;145;p3"/>
          <p:cNvCxnSpPr/>
          <p:nvPr/>
        </p:nvCxnSpPr>
        <p:spPr>
          <a:xfrm rot="10800000">
            <a:off x="6610726" y="3128208"/>
            <a:ext cx="235541" cy="1612147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48" name="Google Shape;148;p3"/>
          <p:cNvCxnSpPr/>
          <p:nvPr/>
        </p:nvCxnSpPr>
        <p:spPr>
          <a:xfrm flipH="1">
            <a:off x="5830409" y="3062810"/>
            <a:ext cx="323546" cy="1707310"/>
          </a:xfrm>
          <a:prstGeom prst="straightConnector1">
            <a:avLst/>
          </a:prstGeom>
          <a:noFill/>
          <a:ln w="76200" cap="flat" cmpd="sng">
            <a:solidFill>
              <a:srgbClr val="00206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49" name="Google Shape;149;p3"/>
          <p:cNvCxnSpPr/>
          <p:nvPr/>
        </p:nvCxnSpPr>
        <p:spPr>
          <a:xfrm>
            <a:off x="7345252" y="1962955"/>
            <a:ext cx="2416933" cy="463639"/>
          </a:xfrm>
          <a:prstGeom prst="straightConnector1">
            <a:avLst/>
          </a:prstGeom>
          <a:noFill/>
          <a:ln w="76200" cap="flat" cmpd="sng">
            <a:solidFill>
              <a:srgbClr val="00206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sp>
        <p:nvSpPr>
          <p:cNvPr id="154" name="Google Shape;154;p3"/>
          <p:cNvSpPr txBox="1"/>
          <p:nvPr/>
        </p:nvSpPr>
        <p:spPr>
          <a:xfrm>
            <a:off x="1380540" y="4770120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Bangladesh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6927894" y="6207445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10371258" y="3749615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1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Take-Advantages-of-Git-and-GitHub-to-Stay-Motivated-Consistent-While-Coding"/>
          <p:cNvPicPr>
            <a:picLocks noChangeAspect="1"/>
          </p:cNvPicPr>
          <p:nvPr/>
        </p:nvPicPr>
        <p:blipFill>
          <a:blip r:embed="rId1"/>
          <a:srcRect l="3311" r="1540"/>
          <a:stretch>
            <a:fillRect/>
          </a:stretch>
        </p:blipFill>
        <p:spPr>
          <a:xfrm>
            <a:off x="121920" y="405130"/>
            <a:ext cx="12007215" cy="62471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"/>
          <p:cNvPicPr preferRelativeResize="0"/>
          <p:nvPr/>
        </p:nvPicPr>
        <p:blipFill rotWithShape="1">
          <a:blip r:embed="rId1"/>
          <a:srcRect l="5930" t="14057" r="4254" b="12044"/>
          <a:stretch>
            <a:fillRect/>
          </a:stretch>
        </p:blipFill>
        <p:spPr>
          <a:xfrm>
            <a:off x="545918" y="22219"/>
            <a:ext cx="11041488" cy="681356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/>
          <p:nvPr/>
        </p:nvSpPr>
        <p:spPr>
          <a:xfrm>
            <a:off x="-14514" y="-14514"/>
            <a:ext cx="12192000" cy="6858000"/>
          </a:xfrm>
          <a:prstGeom prst="rect">
            <a:avLst/>
          </a:prstGeom>
          <a:solidFill>
            <a:schemeClr val="lt1">
              <a:alpha val="85882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41413" y="69021"/>
            <a:ext cx="4594086" cy="9497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Scenario III</a:t>
            </a:r>
            <a:endParaRPr lang="en-US" sz="4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40" name="Google Shape;140;p3" descr="A computer with icons on the scree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99839" y="465889"/>
            <a:ext cx="2621280" cy="263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 descr="A black and white image of a pers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45934" y="4646761"/>
            <a:ext cx="1777285" cy="180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 descr="A person with long hair and a yellow shirt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714962" y="1907147"/>
            <a:ext cx="1809482" cy="180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 descr="A person in a white shirt and yellow tie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50512" y="2948189"/>
            <a:ext cx="1809482" cy="18094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3"/>
          <p:cNvCxnSpPr/>
          <p:nvPr/>
        </p:nvCxnSpPr>
        <p:spPr>
          <a:xfrm rot="10800000" flipH="1">
            <a:off x="2986324" y="2346429"/>
            <a:ext cx="2213019" cy="1393064"/>
          </a:xfrm>
          <a:prstGeom prst="straightConnector1">
            <a:avLst/>
          </a:prstGeom>
          <a:noFill/>
          <a:ln w="76200" cap="flat" cmpd="sng">
            <a:solidFill>
              <a:srgbClr val="00206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45" name="Google Shape;145;p3"/>
          <p:cNvCxnSpPr/>
          <p:nvPr/>
        </p:nvCxnSpPr>
        <p:spPr>
          <a:xfrm rot="10800000">
            <a:off x="6610726" y="3128208"/>
            <a:ext cx="235541" cy="1612147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48" name="Google Shape;148;p3"/>
          <p:cNvCxnSpPr/>
          <p:nvPr/>
        </p:nvCxnSpPr>
        <p:spPr>
          <a:xfrm flipH="1">
            <a:off x="5830409" y="3062810"/>
            <a:ext cx="323546" cy="1707310"/>
          </a:xfrm>
          <a:prstGeom prst="straightConnector1">
            <a:avLst/>
          </a:prstGeom>
          <a:noFill/>
          <a:ln w="76200" cap="flat" cmpd="sng">
            <a:solidFill>
              <a:srgbClr val="00206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49" name="Google Shape;149;p3"/>
          <p:cNvCxnSpPr/>
          <p:nvPr/>
        </p:nvCxnSpPr>
        <p:spPr>
          <a:xfrm>
            <a:off x="7345252" y="1962955"/>
            <a:ext cx="2416933" cy="463639"/>
          </a:xfrm>
          <a:prstGeom prst="straightConnector1">
            <a:avLst/>
          </a:prstGeom>
          <a:noFill/>
          <a:ln w="76200" cap="flat" cmpd="sng">
            <a:solidFill>
              <a:srgbClr val="00206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50" name="Google Shape;150;p3"/>
          <p:cNvCxnSpPr/>
          <p:nvPr/>
        </p:nvCxnSpPr>
        <p:spPr>
          <a:xfrm flipH="1">
            <a:off x="2950407" y="2187476"/>
            <a:ext cx="2023701" cy="1313933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52" name="Google Shape;152;p3"/>
          <p:cNvCxnSpPr/>
          <p:nvPr/>
        </p:nvCxnSpPr>
        <p:spPr>
          <a:xfrm>
            <a:off x="7394907" y="1722835"/>
            <a:ext cx="2345099" cy="480813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sp>
        <p:nvSpPr>
          <p:cNvPr id="154" name="Google Shape;154;p3"/>
          <p:cNvSpPr txBox="1"/>
          <p:nvPr/>
        </p:nvSpPr>
        <p:spPr>
          <a:xfrm>
            <a:off x="1380540" y="4770120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Bangladesh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6927894" y="6207445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10371258" y="3749615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1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"/>
          <p:cNvPicPr preferRelativeResize="0"/>
          <p:nvPr/>
        </p:nvPicPr>
        <p:blipFill rotWithShape="1">
          <a:blip r:embed="rId1"/>
          <a:srcRect l="5930" t="14057" r="4254" b="12044"/>
          <a:stretch>
            <a:fillRect/>
          </a:stretch>
        </p:blipFill>
        <p:spPr>
          <a:xfrm>
            <a:off x="545918" y="22219"/>
            <a:ext cx="11041488" cy="681356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/>
          <p:nvPr/>
        </p:nvSpPr>
        <p:spPr>
          <a:xfrm>
            <a:off x="-14514" y="-14514"/>
            <a:ext cx="12192000" cy="6858000"/>
          </a:xfrm>
          <a:prstGeom prst="rect">
            <a:avLst/>
          </a:prstGeom>
          <a:solidFill>
            <a:schemeClr val="lt1">
              <a:alpha val="85882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41413" y="69021"/>
            <a:ext cx="4594086" cy="9497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Scenario III</a:t>
            </a:r>
            <a:endParaRPr lang="en-US" sz="4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40" name="Google Shape;140;p3" descr="A computer with icons on the scree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99839" y="465889"/>
            <a:ext cx="2621280" cy="263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 descr="A black and white image of a pers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45934" y="4646761"/>
            <a:ext cx="1777285" cy="180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 descr="A person with long hair and a yellow shirt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714962" y="1907147"/>
            <a:ext cx="1809482" cy="180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 descr="A person in a white shirt and yellow tie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50512" y="2948189"/>
            <a:ext cx="1809482" cy="18094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3"/>
          <p:cNvCxnSpPr/>
          <p:nvPr/>
        </p:nvCxnSpPr>
        <p:spPr>
          <a:xfrm rot="10800000" flipH="1">
            <a:off x="2986324" y="2346429"/>
            <a:ext cx="2213019" cy="1393064"/>
          </a:xfrm>
          <a:prstGeom prst="straightConnector1">
            <a:avLst/>
          </a:prstGeom>
          <a:noFill/>
          <a:ln w="76200" cap="flat" cmpd="sng">
            <a:solidFill>
              <a:srgbClr val="00206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45" name="Google Shape;145;p3"/>
          <p:cNvCxnSpPr/>
          <p:nvPr/>
        </p:nvCxnSpPr>
        <p:spPr>
          <a:xfrm rot="10800000">
            <a:off x="6610726" y="3128208"/>
            <a:ext cx="235541" cy="1612147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46" name="Google Shape;146;p3"/>
          <p:cNvCxnSpPr/>
          <p:nvPr/>
        </p:nvCxnSpPr>
        <p:spPr>
          <a:xfrm rot="10800000">
            <a:off x="7347398" y="2222680"/>
            <a:ext cx="2391178" cy="437880"/>
          </a:xfrm>
          <a:prstGeom prst="straightConnector1">
            <a:avLst/>
          </a:prstGeom>
          <a:noFill/>
          <a:ln w="76200" cap="flat" cmpd="sng">
            <a:solidFill>
              <a:srgbClr val="00B05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48" name="Google Shape;148;p3"/>
          <p:cNvCxnSpPr/>
          <p:nvPr/>
        </p:nvCxnSpPr>
        <p:spPr>
          <a:xfrm flipH="1">
            <a:off x="5830409" y="3062810"/>
            <a:ext cx="323546" cy="1707310"/>
          </a:xfrm>
          <a:prstGeom prst="straightConnector1">
            <a:avLst/>
          </a:prstGeom>
          <a:noFill/>
          <a:ln w="76200" cap="flat" cmpd="sng">
            <a:solidFill>
              <a:srgbClr val="00206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49" name="Google Shape;149;p3"/>
          <p:cNvCxnSpPr/>
          <p:nvPr/>
        </p:nvCxnSpPr>
        <p:spPr>
          <a:xfrm>
            <a:off x="7345252" y="1962955"/>
            <a:ext cx="2416933" cy="463639"/>
          </a:xfrm>
          <a:prstGeom prst="straightConnector1">
            <a:avLst/>
          </a:prstGeom>
          <a:noFill/>
          <a:ln w="76200" cap="flat" cmpd="sng">
            <a:solidFill>
              <a:srgbClr val="00206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50" name="Google Shape;150;p3"/>
          <p:cNvCxnSpPr/>
          <p:nvPr/>
        </p:nvCxnSpPr>
        <p:spPr>
          <a:xfrm flipH="1">
            <a:off x="2950407" y="2187476"/>
            <a:ext cx="2023701" cy="1313933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52" name="Google Shape;152;p3"/>
          <p:cNvCxnSpPr/>
          <p:nvPr/>
        </p:nvCxnSpPr>
        <p:spPr>
          <a:xfrm>
            <a:off x="7394907" y="1722835"/>
            <a:ext cx="2345099" cy="480813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sp>
        <p:nvSpPr>
          <p:cNvPr id="154" name="Google Shape;154;p3"/>
          <p:cNvSpPr txBox="1"/>
          <p:nvPr/>
        </p:nvSpPr>
        <p:spPr>
          <a:xfrm>
            <a:off x="1380540" y="4770120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Bangladesh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6927894" y="6207445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10371258" y="3749615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1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"/>
          <p:cNvPicPr preferRelativeResize="0"/>
          <p:nvPr/>
        </p:nvPicPr>
        <p:blipFill rotWithShape="1">
          <a:blip r:embed="rId1"/>
          <a:srcRect l="5930" t="14057" r="4254" b="12044"/>
          <a:stretch>
            <a:fillRect/>
          </a:stretch>
        </p:blipFill>
        <p:spPr>
          <a:xfrm>
            <a:off x="545918" y="22219"/>
            <a:ext cx="11041488" cy="681356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/>
          <p:nvPr/>
        </p:nvSpPr>
        <p:spPr>
          <a:xfrm>
            <a:off x="-14514" y="-14514"/>
            <a:ext cx="12192000" cy="6858000"/>
          </a:xfrm>
          <a:prstGeom prst="rect">
            <a:avLst/>
          </a:prstGeom>
          <a:solidFill>
            <a:schemeClr val="lt1">
              <a:alpha val="85882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41413" y="69021"/>
            <a:ext cx="4594086" cy="9497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Scenario III</a:t>
            </a:r>
            <a:endParaRPr lang="en-US" sz="4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40" name="Google Shape;140;p3" descr="A computer with icons on the scree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99839" y="465889"/>
            <a:ext cx="2621280" cy="263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 descr="A black and white image of a pers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45934" y="4646761"/>
            <a:ext cx="1777285" cy="180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 descr="A person with long hair and a yellow shirt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714962" y="1907147"/>
            <a:ext cx="1809482" cy="180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 descr="A person in a white shirt and yellow tie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50512" y="2948189"/>
            <a:ext cx="1809482" cy="18094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3"/>
          <p:cNvCxnSpPr/>
          <p:nvPr/>
        </p:nvCxnSpPr>
        <p:spPr>
          <a:xfrm rot="10800000" flipH="1">
            <a:off x="2986324" y="2346429"/>
            <a:ext cx="2213019" cy="1393064"/>
          </a:xfrm>
          <a:prstGeom prst="straightConnector1">
            <a:avLst/>
          </a:prstGeom>
          <a:noFill/>
          <a:ln w="76200" cap="flat" cmpd="sng">
            <a:solidFill>
              <a:srgbClr val="00206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45" name="Google Shape;145;p3"/>
          <p:cNvCxnSpPr/>
          <p:nvPr/>
        </p:nvCxnSpPr>
        <p:spPr>
          <a:xfrm rot="10800000">
            <a:off x="6610726" y="3128208"/>
            <a:ext cx="235541" cy="1612147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46" name="Google Shape;146;p3"/>
          <p:cNvCxnSpPr/>
          <p:nvPr/>
        </p:nvCxnSpPr>
        <p:spPr>
          <a:xfrm rot="10800000">
            <a:off x="7347398" y="2222680"/>
            <a:ext cx="2391178" cy="437880"/>
          </a:xfrm>
          <a:prstGeom prst="straightConnector1">
            <a:avLst/>
          </a:prstGeom>
          <a:noFill/>
          <a:ln w="76200" cap="flat" cmpd="sng">
            <a:solidFill>
              <a:srgbClr val="00B05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47" name="Google Shape;147;p3"/>
          <p:cNvCxnSpPr/>
          <p:nvPr/>
        </p:nvCxnSpPr>
        <p:spPr>
          <a:xfrm flipH="1">
            <a:off x="6380337" y="3197180"/>
            <a:ext cx="5153" cy="1410381"/>
          </a:xfrm>
          <a:prstGeom prst="straightConnector1">
            <a:avLst/>
          </a:prstGeom>
          <a:noFill/>
          <a:ln w="76200" cap="flat" cmpd="sng">
            <a:solidFill>
              <a:srgbClr val="00B05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48" name="Google Shape;148;p3"/>
          <p:cNvCxnSpPr/>
          <p:nvPr/>
        </p:nvCxnSpPr>
        <p:spPr>
          <a:xfrm flipH="1">
            <a:off x="5830409" y="3062810"/>
            <a:ext cx="323546" cy="1707310"/>
          </a:xfrm>
          <a:prstGeom prst="straightConnector1">
            <a:avLst/>
          </a:prstGeom>
          <a:noFill/>
          <a:ln w="76200" cap="flat" cmpd="sng">
            <a:solidFill>
              <a:srgbClr val="00206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49" name="Google Shape;149;p3"/>
          <p:cNvCxnSpPr/>
          <p:nvPr/>
        </p:nvCxnSpPr>
        <p:spPr>
          <a:xfrm>
            <a:off x="7345252" y="1962955"/>
            <a:ext cx="2416933" cy="463639"/>
          </a:xfrm>
          <a:prstGeom prst="straightConnector1">
            <a:avLst/>
          </a:prstGeom>
          <a:noFill/>
          <a:ln w="76200" cap="flat" cmpd="sng">
            <a:solidFill>
              <a:srgbClr val="00206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50" name="Google Shape;150;p3"/>
          <p:cNvCxnSpPr/>
          <p:nvPr/>
        </p:nvCxnSpPr>
        <p:spPr>
          <a:xfrm flipH="1">
            <a:off x="2950407" y="2187476"/>
            <a:ext cx="2023701" cy="1313933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51" name="Google Shape;151;p3"/>
          <p:cNvCxnSpPr/>
          <p:nvPr/>
        </p:nvCxnSpPr>
        <p:spPr>
          <a:xfrm flipH="1">
            <a:off x="2795718" y="2030640"/>
            <a:ext cx="2086378" cy="1299480"/>
          </a:xfrm>
          <a:prstGeom prst="straightConnector1">
            <a:avLst/>
          </a:prstGeom>
          <a:noFill/>
          <a:ln w="76200" cap="flat" cmpd="sng">
            <a:solidFill>
              <a:srgbClr val="00B05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52" name="Google Shape;152;p3"/>
          <p:cNvCxnSpPr/>
          <p:nvPr/>
        </p:nvCxnSpPr>
        <p:spPr>
          <a:xfrm>
            <a:off x="7394907" y="1722835"/>
            <a:ext cx="2345099" cy="480813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sp>
        <p:nvSpPr>
          <p:cNvPr id="154" name="Google Shape;154;p3"/>
          <p:cNvSpPr txBox="1"/>
          <p:nvPr/>
        </p:nvSpPr>
        <p:spPr>
          <a:xfrm>
            <a:off x="1380540" y="4770120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Bangladesh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6927894" y="6207445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10371258" y="3749615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1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"/>
          <p:cNvPicPr preferRelativeResize="0"/>
          <p:nvPr/>
        </p:nvPicPr>
        <p:blipFill rotWithShape="1">
          <a:blip r:embed="rId1"/>
          <a:srcRect l="5930" t="14057" r="4254" b="12044"/>
          <a:stretch>
            <a:fillRect/>
          </a:stretch>
        </p:blipFill>
        <p:spPr>
          <a:xfrm>
            <a:off x="545918" y="22219"/>
            <a:ext cx="11041488" cy="681356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/>
          <p:nvPr/>
        </p:nvSpPr>
        <p:spPr>
          <a:xfrm>
            <a:off x="-14514" y="-14514"/>
            <a:ext cx="12192000" cy="6858000"/>
          </a:xfrm>
          <a:prstGeom prst="rect">
            <a:avLst/>
          </a:prstGeom>
          <a:solidFill>
            <a:schemeClr val="lt1">
              <a:alpha val="85882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41413" y="69021"/>
            <a:ext cx="4594086" cy="9497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Scenario III</a:t>
            </a:r>
            <a:endParaRPr lang="en-US" sz="4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40" name="Google Shape;140;p3" descr="A computer with icons on the scree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99839" y="465889"/>
            <a:ext cx="2621280" cy="263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 descr="A black and white image of a pers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45934" y="4646761"/>
            <a:ext cx="1777285" cy="180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 descr="A person with long hair and a yellow shirt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714962" y="1907147"/>
            <a:ext cx="1809482" cy="180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 descr="A person in a white shirt and yellow tie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50512" y="2948189"/>
            <a:ext cx="1809482" cy="18094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3"/>
          <p:cNvCxnSpPr/>
          <p:nvPr/>
        </p:nvCxnSpPr>
        <p:spPr>
          <a:xfrm rot="10800000" flipH="1">
            <a:off x="2986324" y="2346429"/>
            <a:ext cx="2213019" cy="1393064"/>
          </a:xfrm>
          <a:prstGeom prst="straightConnector1">
            <a:avLst/>
          </a:prstGeom>
          <a:noFill/>
          <a:ln w="76200" cap="flat" cmpd="sng">
            <a:solidFill>
              <a:srgbClr val="00206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45" name="Google Shape;145;p3"/>
          <p:cNvCxnSpPr/>
          <p:nvPr/>
        </p:nvCxnSpPr>
        <p:spPr>
          <a:xfrm rot="10800000">
            <a:off x="6610726" y="3128208"/>
            <a:ext cx="235541" cy="1612147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46" name="Google Shape;146;p3"/>
          <p:cNvCxnSpPr/>
          <p:nvPr/>
        </p:nvCxnSpPr>
        <p:spPr>
          <a:xfrm rot="10800000">
            <a:off x="7347398" y="2222680"/>
            <a:ext cx="2391178" cy="437880"/>
          </a:xfrm>
          <a:prstGeom prst="straightConnector1">
            <a:avLst/>
          </a:prstGeom>
          <a:noFill/>
          <a:ln w="76200" cap="flat" cmpd="sng">
            <a:solidFill>
              <a:srgbClr val="00B05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47" name="Google Shape;147;p3"/>
          <p:cNvCxnSpPr/>
          <p:nvPr/>
        </p:nvCxnSpPr>
        <p:spPr>
          <a:xfrm flipH="1">
            <a:off x="6380337" y="3197180"/>
            <a:ext cx="5153" cy="1410381"/>
          </a:xfrm>
          <a:prstGeom prst="straightConnector1">
            <a:avLst/>
          </a:prstGeom>
          <a:noFill/>
          <a:ln w="76200" cap="flat" cmpd="sng">
            <a:solidFill>
              <a:srgbClr val="00B05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48" name="Google Shape;148;p3"/>
          <p:cNvCxnSpPr/>
          <p:nvPr/>
        </p:nvCxnSpPr>
        <p:spPr>
          <a:xfrm flipH="1">
            <a:off x="5830409" y="3062810"/>
            <a:ext cx="323546" cy="1707310"/>
          </a:xfrm>
          <a:prstGeom prst="straightConnector1">
            <a:avLst/>
          </a:prstGeom>
          <a:noFill/>
          <a:ln w="76200" cap="flat" cmpd="sng">
            <a:solidFill>
              <a:srgbClr val="00206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49" name="Google Shape;149;p3"/>
          <p:cNvCxnSpPr/>
          <p:nvPr/>
        </p:nvCxnSpPr>
        <p:spPr>
          <a:xfrm>
            <a:off x="7345252" y="1962955"/>
            <a:ext cx="2416933" cy="463639"/>
          </a:xfrm>
          <a:prstGeom prst="straightConnector1">
            <a:avLst/>
          </a:prstGeom>
          <a:noFill/>
          <a:ln w="76200" cap="flat" cmpd="sng">
            <a:solidFill>
              <a:srgbClr val="00206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50" name="Google Shape;150;p3"/>
          <p:cNvCxnSpPr/>
          <p:nvPr/>
        </p:nvCxnSpPr>
        <p:spPr>
          <a:xfrm flipH="1">
            <a:off x="2950407" y="2187476"/>
            <a:ext cx="2023701" cy="1313933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51" name="Google Shape;151;p3"/>
          <p:cNvCxnSpPr/>
          <p:nvPr/>
        </p:nvCxnSpPr>
        <p:spPr>
          <a:xfrm flipH="1">
            <a:off x="2795718" y="2030640"/>
            <a:ext cx="2086378" cy="1299480"/>
          </a:xfrm>
          <a:prstGeom prst="straightConnector1">
            <a:avLst/>
          </a:prstGeom>
          <a:noFill/>
          <a:ln w="76200" cap="flat" cmpd="sng">
            <a:solidFill>
              <a:srgbClr val="00B050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cxnSp>
        <p:nvCxnSpPr>
          <p:cNvPr id="152" name="Google Shape;152;p3"/>
          <p:cNvCxnSpPr/>
          <p:nvPr/>
        </p:nvCxnSpPr>
        <p:spPr>
          <a:xfrm>
            <a:off x="7394907" y="1722835"/>
            <a:ext cx="2345099" cy="480813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ysDot"/>
            <a:miter lim="800000"/>
            <a:headEnd type="none" w="sm" len="sm"/>
            <a:tailEnd type="triangle" w="med" len="med"/>
          </a:ln>
        </p:spPr>
      </p:cxnSp>
      <p:sp>
        <p:nvSpPr>
          <p:cNvPr id="153" name="Google Shape;153;p3"/>
          <p:cNvSpPr/>
          <p:nvPr/>
        </p:nvSpPr>
        <p:spPr>
          <a:xfrm>
            <a:off x="835098" y="5824630"/>
            <a:ext cx="4258980" cy="549088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Team collaboration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"/>
          <p:cNvSpPr txBox="1"/>
          <p:nvPr/>
        </p:nvSpPr>
        <p:spPr>
          <a:xfrm>
            <a:off x="1380540" y="4770120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Bangladesh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6927894" y="6207445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10371258" y="3749615"/>
            <a:ext cx="1615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</a:t>
            </a:r>
            <a:endParaRPr lang="en-US"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139" grpId="0" animBg="1"/>
      <p:bldP spid="15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"/>
          <p:cNvSpPr/>
          <p:nvPr/>
        </p:nvSpPr>
        <p:spPr>
          <a:xfrm>
            <a:off x="265840" y="320152"/>
            <a:ext cx="4899061" cy="799951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Version Tracking</a:t>
            </a:r>
            <a:endParaRPr lang="en-US" sz="44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2" name="Google Shape;162;p4"/>
          <p:cNvSpPr/>
          <p:nvPr/>
        </p:nvSpPr>
        <p:spPr>
          <a:xfrm>
            <a:off x="265840" y="1345565"/>
            <a:ext cx="4899060" cy="721808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Changes Tracking</a:t>
            </a:r>
            <a:endParaRPr lang="en-US" sz="44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265840" y="2299857"/>
            <a:ext cx="4899060" cy="721808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Merging Features</a:t>
            </a:r>
            <a:endParaRPr sz="44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281080" y="3254150"/>
            <a:ext cx="4868580" cy="721808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Team collaboration</a:t>
            </a:r>
            <a:endParaRPr sz="44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5" name="Google Shape;165;p4"/>
          <p:cNvSpPr txBox="1"/>
          <p:nvPr/>
        </p:nvSpPr>
        <p:spPr>
          <a:xfrm>
            <a:off x="1714024" y="4033203"/>
            <a:ext cx="603795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4" descr="A red and black logo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034026" y="723946"/>
            <a:ext cx="3309257" cy="330925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"/>
          <p:cNvSpPr/>
          <p:nvPr/>
        </p:nvSpPr>
        <p:spPr>
          <a:xfrm>
            <a:off x="8706623" y="968150"/>
            <a:ext cx="3072438" cy="2703007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Version Control System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4" descr="A white cat on a black background&#10;&#10;Description automatically generated"/>
          <p:cNvPicPr preferRelativeResize="0"/>
          <p:nvPr/>
        </p:nvPicPr>
        <p:blipFill rotWithShape="1">
          <a:blip r:embed="rId2"/>
          <a:srcRect l="9273" t="10483" r="10081" b="8870"/>
          <a:stretch>
            <a:fillRect/>
          </a:stretch>
        </p:blipFill>
        <p:spPr>
          <a:xfrm>
            <a:off x="9415375" y="4280749"/>
            <a:ext cx="2517053" cy="251706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"/>
          <p:cNvSpPr/>
          <p:nvPr/>
        </p:nvSpPr>
        <p:spPr>
          <a:xfrm>
            <a:off x="4254365" y="4908778"/>
            <a:ext cx="4868580" cy="136406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Store all the records in cloud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  <p:bldLst>
      <p:bldP spid="161" grpId="0" animBg="1"/>
      <p:bldP spid="162" grpId="0" animBg="1"/>
      <p:bldP spid="163" grpId="0" animBg="1"/>
      <p:bldP spid="164" grpId="0" animBg="1"/>
      <p:bldP spid="165" grpId="0"/>
      <p:bldP spid="167" grpId="0" animBg="1"/>
      <p:bldP spid="16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5"/>
          <p:cNvPicPr preferRelativeResize="0"/>
          <p:nvPr/>
        </p:nvPicPr>
        <p:blipFill rotWithShape="1">
          <a:blip r:embed="rId1"/>
          <a:srcRect l="35574" r="34019"/>
          <a:stretch>
            <a:fillRect/>
          </a:stretch>
        </p:blipFill>
        <p:spPr>
          <a:xfrm>
            <a:off x="-1" y="28036"/>
            <a:ext cx="2757715" cy="680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 descr="A red and black logo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37405" y="198589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 descr="A white cat on a black background&#10;&#10;Description automatically generated"/>
          <p:cNvPicPr preferRelativeResize="0"/>
          <p:nvPr/>
        </p:nvPicPr>
        <p:blipFill rotWithShape="1">
          <a:blip r:embed="rId3"/>
          <a:srcRect l="9273" t="10483" r="10081" b="8870"/>
          <a:stretch>
            <a:fillRect/>
          </a:stretch>
        </p:blipFill>
        <p:spPr>
          <a:xfrm>
            <a:off x="3317573" y="246936"/>
            <a:ext cx="2743201" cy="274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5" descr="A blue symbol with black background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098266" y="2453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5"/>
          <p:cNvSpPr txBox="1"/>
          <p:nvPr/>
        </p:nvSpPr>
        <p:spPr>
          <a:xfrm>
            <a:off x="8790662" y="2990147"/>
            <a:ext cx="32366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Tools/ software/ system</a:t>
            </a:r>
            <a:endParaRPr lang="en-US" sz="2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9" name="Google Shape;179;p5"/>
          <p:cNvSpPr txBox="1"/>
          <p:nvPr/>
        </p:nvSpPr>
        <p:spPr>
          <a:xfrm>
            <a:off x="3070830" y="2941789"/>
            <a:ext cx="32366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Service</a:t>
            </a:r>
            <a:endParaRPr lang="en-US" sz="2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0" name="Google Shape;180;p5"/>
          <p:cNvSpPr txBox="1"/>
          <p:nvPr/>
        </p:nvSpPr>
        <p:spPr>
          <a:xfrm>
            <a:off x="7300686" y="3576171"/>
            <a:ext cx="47266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Change control/ version control.....</a:t>
            </a:r>
            <a:endParaRPr lang="en-US" sz="2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1" name="Google Shape;181;p5"/>
          <p:cNvSpPr txBox="1"/>
          <p:nvPr/>
        </p:nvSpPr>
        <p:spPr>
          <a:xfrm>
            <a:off x="1973943" y="3628458"/>
            <a:ext cx="53267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Host git repository/ folder/ source code</a:t>
            </a:r>
            <a:endParaRPr lang="en-US" sz="2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903882" y="4432956"/>
            <a:ext cx="53267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Provides GUI interface</a:t>
            </a:r>
            <a:endParaRPr lang="en-US" sz="2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3" name="Google Shape;183;p5"/>
          <p:cNvSpPr txBox="1"/>
          <p:nvPr/>
        </p:nvSpPr>
        <p:spPr>
          <a:xfrm>
            <a:off x="7300686" y="4348232"/>
            <a:ext cx="532674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Provides CLI (Command Line interface Tools)</a:t>
            </a:r>
            <a:endParaRPr lang="en-US" sz="2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4" name="Google Shape;184;p5"/>
          <p:cNvSpPr txBox="1"/>
          <p:nvPr/>
        </p:nvSpPr>
        <p:spPr>
          <a:xfrm>
            <a:off x="1764619" y="5320046"/>
            <a:ext cx="53267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Maintained on cloud / web</a:t>
            </a:r>
            <a:endParaRPr lang="en-US" sz="2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5" name="Google Shape;185;p5"/>
          <p:cNvSpPr txBox="1"/>
          <p:nvPr/>
        </p:nvSpPr>
        <p:spPr>
          <a:xfrm>
            <a:off x="7230625" y="5380454"/>
            <a:ext cx="53267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Installed and maintained locally</a:t>
            </a:r>
            <a:endParaRPr lang="en-US" sz="2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6" descr="A screenshot of a computer program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4800" y="96974"/>
            <a:ext cx="4343400" cy="124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6" descr="A screenshot of a websit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4320" y="1335963"/>
            <a:ext cx="4561114" cy="141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6" descr="A screenshot of a website&#10;&#10;Description automatically generated"/>
          <p:cNvPicPr preferRelativeResize="0"/>
          <p:nvPr/>
        </p:nvPicPr>
        <p:blipFill rotWithShape="1">
          <a:blip r:embed="rId3"/>
          <a:srcRect t="5036" r="-219" b="-719"/>
          <a:stretch>
            <a:fillRect/>
          </a:stretch>
        </p:blipFill>
        <p:spPr>
          <a:xfrm>
            <a:off x="306081" y="3996656"/>
            <a:ext cx="4647483" cy="135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6" descr="A screenshot of a websit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34278" y="2836225"/>
            <a:ext cx="4637313" cy="1191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6" descr="A screenshot of a website&#10;&#10;Description automatically generated"/>
          <p:cNvPicPr preferRelativeResize="0"/>
          <p:nvPr/>
        </p:nvPicPr>
        <p:blipFill rotWithShape="1">
          <a:blip r:embed="rId5"/>
          <a:srcRect t="3144" r="213" b="-628"/>
          <a:stretch>
            <a:fillRect/>
          </a:stretch>
        </p:blipFill>
        <p:spPr>
          <a:xfrm>
            <a:off x="5769966" y="3123724"/>
            <a:ext cx="4757801" cy="1576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6" descr="A screenshot of a website&#10;&#10;Description automatically generated"/>
          <p:cNvPicPr preferRelativeResize="0"/>
          <p:nvPr/>
        </p:nvPicPr>
        <p:blipFill rotWithShape="1">
          <a:blip r:embed="rId6"/>
          <a:srcRect t="4046" b="729"/>
          <a:stretch>
            <a:fillRect/>
          </a:stretch>
        </p:blipFill>
        <p:spPr>
          <a:xfrm>
            <a:off x="307191" y="5358096"/>
            <a:ext cx="4907280" cy="132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6" descr="A screenshot of a website&#10;&#10;Description automatically generated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698564" y="570"/>
            <a:ext cx="4988560" cy="1418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6" descr="A screenshot of a computer program&#10;&#10;Description automatically generated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694381" y="1534627"/>
            <a:ext cx="5059680" cy="1576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6" descr="A screenshot of a computer&#10;&#10;Description automatically generated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812715" y="4821388"/>
            <a:ext cx="5059680" cy="158760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6"/>
          <p:cNvSpPr/>
          <p:nvPr/>
        </p:nvSpPr>
        <p:spPr>
          <a:xfrm rot="5400000">
            <a:off x="8531138" y="2947409"/>
            <a:ext cx="6313715" cy="963181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List of Version Control System</a:t>
            </a:r>
            <a:endParaRPr lang="en-US" sz="3200" b="1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7" descr="A screenshot of a web pag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87452" y="1377157"/>
            <a:ext cx="4267200" cy="106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7" descr="A screenshot of a websit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96416" y="2547955"/>
            <a:ext cx="4258236" cy="125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7" descr="A screenshot of a website&#10;&#10;Description automatically generated"/>
          <p:cNvPicPr preferRelativeResize="0"/>
          <p:nvPr/>
        </p:nvPicPr>
        <p:blipFill rotWithShape="1">
          <a:blip r:embed="rId3"/>
          <a:srcRect t="9896" r="-185" b="-633"/>
          <a:stretch>
            <a:fillRect/>
          </a:stretch>
        </p:blipFill>
        <p:spPr>
          <a:xfrm>
            <a:off x="596416" y="3803014"/>
            <a:ext cx="4392725" cy="116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7" descr="A screenshot of a website&#10;&#10;Description automatically generated"/>
          <p:cNvPicPr preferRelativeResize="0"/>
          <p:nvPr/>
        </p:nvPicPr>
        <p:blipFill rotWithShape="1">
          <a:blip r:embed="rId4"/>
          <a:srcRect t="4759" b="-718"/>
          <a:stretch>
            <a:fillRect/>
          </a:stretch>
        </p:blipFill>
        <p:spPr>
          <a:xfrm>
            <a:off x="641239" y="4971487"/>
            <a:ext cx="4392706" cy="130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7" descr="A screenshot of a website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804909" y="197161"/>
            <a:ext cx="3818964" cy="115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7" descr="A screenshot of a website&#10;&#10;Description automatically generated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804908" y="1360646"/>
            <a:ext cx="3083860" cy="1161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7" descr="A screenshot of a web page&#10;&#10;Description automatically generated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769050" y="2578324"/>
            <a:ext cx="3818964" cy="128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7" descr="A screenshot of a computer&#10;&#10;Description automatically generated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833545" y="83293"/>
            <a:ext cx="3200400" cy="123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7" descr="A screenshot of a website&#10;&#10;Description automatically generated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769050" y="3922161"/>
            <a:ext cx="3818964" cy="104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7" descr="A screenshot of a website&#10;&#10;Description automatically generated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5786980" y="5032731"/>
            <a:ext cx="3818964" cy="1051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7" descr="A blue and white logo&#10;&#10;Description automatically generated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587451" y="45072"/>
            <a:ext cx="1242679" cy="131608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7"/>
          <p:cNvSpPr txBox="1"/>
          <p:nvPr/>
        </p:nvSpPr>
        <p:spPr>
          <a:xfrm>
            <a:off x="5853953" y="6311154"/>
            <a:ext cx="6804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https://www.g2.com/products/bitbucket/competitors/alternatives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7"/>
          <p:cNvSpPr/>
          <p:nvPr/>
        </p:nvSpPr>
        <p:spPr>
          <a:xfrm rot="5400000">
            <a:off x="8393903" y="2672706"/>
            <a:ext cx="6313715" cy="963181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List of Version Control System Host</a:t>
            </a:r>
            <a:endParaRPr lang="en-US" sz="2800" b="1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04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27661"/>
            <a:ext cx="12192000" cy="580267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cartoon of a child using a computer&#10;&#10;Description automatically generated"/>
          <p:cNvPicPr preferRelativeResize="0"/>
          <p:nvPr/>
        </p:nvPicPr>
        <p:blipFill rotWithShape="1">
          <a:blip r:embed="rId1"/>
          <a:srcRect l="14792" t="36468" r="13764" b="18136"/>
          <a:stretch>
            <a:fillRect/>
          </a:stretch>
        </p:blipFill>
        <p:spPr>
          <a:xfrm>
            <a:off x="2104571" y="871257"/>
            <a:ext cx="8940800" cy="427614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4705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413" y="69021"/>
            <a:ext cx="4594086" cy="9497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Scenario I</a:t>
            </a:r>
            <a:endParaRPr lang="en-US" sz="48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87" name="Google Shape;87;p1"/>
          <p:cNvGrpSpPr/>
          <p:nvPr/>
        </p:nvGrpSpPr>
        <p:grpSpPr>
          <a:xfrm>
            <a:off x="485912" y="1642718"/>
            <a:ext cx="2319130" cy="2032000"/>
            <a:chOff x="485912" y="1642718"/>
            <a:chExt cx="2319130" cy="2032000"/>
          </a:xfrm>
        </p:grpSpPr>
        <p:sp>
          <p:nvSpPr>
            <p:cNvPr id="88" name="Google Shape;88;p1"/>
            <p:cNvSpPr/>
            <p:nvPr/>
          </p:nvSpPr>
          <p:spPr>
            <a:xfrm>
              <a:off x="485912" y="1642718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596347" y="1957456"/>
              <a:ext cx="2098260" cy="13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"/>
          <p:cNvSpPr/>
          <p:nvPr/>
        </p:nvSpPr>
        <p:spPr>
          <a:xfrm>
            <a:off x="910478" y="1484779"/>
            <a:ext cx="1456764" cy="369794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VERSION 1</a:t>
            </a:r>
            <a:endParaRPr sz="1800" b="1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5" grpId="0" animBg="1"/>
      <p:bldP spid="2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5" grpId="0" animBg="1"/>
      <p:bldP spid="2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5" grpId="0" animBg="1"/>
      <p:bldP spid="2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5" grpId="0" animBg="1"/>
      <p:bldP spid="229" grpId="0" animBg="1"/>
      <p:bldP spid="231" grpId="0" animBg="1"/>
      <p:bldP spid="237" grpId="0" animBg="1"/>
      <p:bldP spid="23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1" name="Google Shape;221;p8"/>
          <p:cNvSpPr/>
          <p:nvPr/>
        </p:nvSpPr>
        <p:spPr>
          <a:xfrm flipH="1">
            <a:off x="2772131" y="2332323"/>
            <a:ext cx="60960" cy="5528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6024178" y="1435138"/>
            <a:ext cx="68015" cy="81279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8"/>
          <p:cNvSpPr/>
          <p:nvPr/>
        </p:nvSpPr>
        <p:spPr>
          <a:xfrm rot="5400000">
            <a:off x="4447262" y="666223"/>
            <a:ext cx="95391" cy="31775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p8"/>
          <p:cNvSpPr/>
          <p:nvPr/>
        </p:nvSpPr>
        <p:spPr>
          <a:xfrm flipH="1">
            <a:off x="253298" y="1330434"/>
            <a:ext cx="60960" cy="955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856523" y="2880261"/>
            <a:ext cx="1955361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Check the status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8"/>
          <p:cNvSpPr/>
          <p:nvPr/>
        </p:nvSpPr>
        <p:spPr>
          <a:xfrm rot="5400000">
            <a:off x="1452178" y="1015474"/>
            <a:ext cx="81280" cy="2479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59280" y="211395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5" grpId="0" animBg="1"/>
      <p:bldP spid="229" grpId="0" animBg="1"/>
      <p:bldP spid="231" grpId="0" animBg="1"/>
      <p:bldP spid="237" grpId="0" animBg="1"/>
      <p:bldP spid="2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 flipH="1">
            <a:off x="2772131" y="2332323"/>
            <a:ext cx="60960" cy="5528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6024178" y="1435138"/>
            <a:ext cx="68015" cy="81279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8"/>
          <p:cNvSpPr/>
          <p:nvPr/>
        </p:nvSpPr>
        <p:spPr>
          <a:xfrm rot="5400000">
            <a:off x="4447262" y="666223"/>
            <a:ext cx="95391" cy="31775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p8"/>
          <p:cNvSpPr/>
          <p:nvPr/>
        </p:nvSpPr>
        <p:spPr>
          <a:xfrm flipH="1">
            <a:off x="253298" y="1330434"/>
            <a:ext cx="60960" cy="955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856523" y="2880261"/>
            <a:ext cx="1955361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Check the status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8"/>
          <p:cNvSpPr/>
          <p:nvPr/>
        </p:nvSpPr>
        <p:spPr>
          <a:xfrm rot="5400000">
            <a:off x="1452178" y="1015474"/>
            <a:ext cx="81280" cy="2479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59280" y="211395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19742" y="3940628"/>
            <a:ext cx="4278085" cy="28847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1425301" y="3839753"/>
            <a:ext cx="1721246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1" grpId="0" animBg="1"/>
      <p:bldP spid="225" grpId="0" animBg="1"/>
      <p:bldP spid="229" grpId="0" animBg="1"/>
      <p:bldP spid="231" grpId="0" animBg="1"/>
      <p:bldP spid="233" grpId="0" animBg="1"/>
      <p:bldP spid="237" grpId="0" animBg="1"/>
      <p:bldP spid="239" grpId="0" animBg="1"/>
      <p:bldP spid="240" grpId="0" animBg="1"/>
      <p:bldP spid="253" grpId="0" animBg="1"/>
      <p:bldP spid="2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 flipH="1">
            <a:off x="2772131" y="2332323"/>
            <a:ext cx="60960" cy="5528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6024178" y="1435138"/>
            <a:ext cx="68015" cy="81279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8"/>
          <p:cNvSpPr/>
          <p:nvPr/>
        </p:nvSpPr>
        <p:spPr>
          <a:xfrm rot="5400000">
            <a:off x="4447262" y="666223"/>
            <a:ext cx="95391" cy="31775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p8"/>
          <p:cNvSpPr/>
          <p:nvPr/>
        </p:nvSpPr>
        <p:spPr>
          <a:xfrm flipH="1">
            <a:off x="253298" y="1330434"/>
            <a:ext cx="60960" cy="955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856523" y="2880261"/>
            <a:ext cx="1955361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Check the status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8"/>
          <p:cNvSpPr/>
          <p:nvPr/>
        </p:nvSpPr>
        <p:spPr>
          <a:xfrm rot="5400000">
            <a:off x="1452178" y="1015474"/>
            <a:ext cx="81280" cy="2479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59280" y="211395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19742" y="3940628"/>
            <a:ext cx="4278085" cy="28847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1425301" y="3839753"/>
            <a:ext cx="1721246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219888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2177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1" grpId="0" animBg="1"/>
      <p:bldP spid="225" grpId="0" animBg="1"/>
      <p:bldP spid="229" grpId="0" animBg="1"/>
      <p:bldP spid="231" grpId="0" animBg="1"/>
      <p:bldP spid="233" grpId="0" animBg="1"/>
      <p:bldP spid="237" grpId="0" animBg="1"/>
      <p:bldP spid="239" grpId="0" animBg="1"/>
      <p:bldP spid="240" grpId="0" animBg="1"/>
      <p:bldP spid="253" grpId="0" animBg="1"/>
      <p:bldP spid="254" grpId="0" animBg="1"/>
      <p:bldP spid="256" grpId="0" animBg="1"/>
      <p:bldP spid="26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 flipH="1">
            <a:off x="2772131" y="2332323"/>
            <a:ext cx="60960" cy="5528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6024178" y="1435138"/>
            <a:ext cx="68015" cy="81279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8"/>
          <p:cNvSpPr/>
          <p:nvPr/>
        </p:nvSpPr>
        <p:spPr>
          <a:xfrm rot="5400000">
            <a:off x="4447262" y="666223"/>
            <a:ext cx="95391" cy="31775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p8"/>
          <p:cNvSpPr/>
          <p:nvPr/>
        </p:nvSpPr>
        <p:spPr>
          <a:xfrm flipH="1">
            <a:off x="253298" y="1330434"/>
            <a:ext cx="60960" cy="955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856523" y="2880261"/>
            <a:ext cx="1955361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Check the status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8"/>
          <p:cNvSpPr/>
          <p:nvPr/>
        </p:nvSpPr>
        <p:spPr>
          <a:xfrm rot="5400000">
            <a:off x="1452178" y="1015474"/>
            <a:ext cx="81280" cy="2479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59280" y="211395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19742" y="3940628"/>
            <a:ext cx="4278085" cy="28847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1425301" y="3839753"/>
            <a:ext cx="1721246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219888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1637" y="3195946"/>
            <a:ext cx="1193361" cy="1201883"/>
            <a:chOff x="321637" y="3195946"/>
            <a:chExt cx="1193361" cy="1201883"/>
          </a:xfrm>
        </p:grpSpPr>
        <p:cxnSp>
          <p:nvCxnSpPr>
            <p:cNvPr id="257" name="Google Shape;257;p8"/>
            <p:cNvCxnSpPr/>
            <p:nvPr/>
          </p:nvCxnSpPr>
          <p:spPr>
            <a:xfrm>
              <a:off x="816428" y="3581400"/>
              <a:ext cx="108858" cy="81642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8" name="Google Shape;258;p8"/>
            <p:cNvSpPr/>
            <p:nvPr/>
          </p:nvSpPr>
          <p:spPr>
            <a:xfrm>
              <a:off x="321637" y="3195946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Unstage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264" name="Google Shape;264;p8"/>
          <p:cNvSpPr txBox="1"/>
          <p:nvPr/>
        </p:nvSpPr>
        <p:spPr>
          <a:xfrm>
            <a:off x="2177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1" grpId="0" animBg="1"/>
      <p:bldP spid="225" grpId="0" animBg="1"/>
      <p:bldP spid="229" grpId="0" animBg="1"/>
      <p:bldP spid="231" grpId="0" animBg="1"/>
      <p:bldP spid="233" grpId="0" animBg="1"/>
      <p:bldP spid="237" grpId="0" animBg="1"/>
      <p:bldP spid="239" grpId="0" animBg="1"/>
      <p:bldP spid="240" grpId="0" animBg="1"/>
      <p:bldP spid="253" grpId="0" animBg="1"/>
      <p:bldP spid="254" grpId="0" animBg="1"/>
      <p:bldP spid="256" grpId="0" animBg="1"/>
      <p:bldP spid="26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 flipH="1">
            <a:off x="2772131" y="2332323"/>
            <a:ext cx="60960" cy="5528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6024178" y="1435138"/>
            <a:ext cx="68015" cy="81279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8"/>
          <p:cNvSpPr/>
          <p:nvPr/>
        </p:nvSpPr>
        <p:spPr>
          <a:xfrm rot="5400000">
            <a:off x="4447262" y="666223"/>
            <a:ext cx="95391" cy="31775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p8"/>
          <p:cNvSpPr/>
          <p:nvPr/>
        </p:nvSpPr>
        <p:spPr>
          <a:xfrm flipH="1">
            <a:off x="253298" y="1330434"/>
            <a:ext cx="60960" cy="955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856523" y="2880261"/>
            <a:ext cx="1955361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Check the status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8"/>
          <p:cNvSpPr/>
          <p:nvPr/>
        </p:nvSpPr>
        <p:spPr>
          <a:xfrm rot="5400000">
            <a:off x="1452178" y="1015474"/>
            <a:ext cx="81280" cy="2479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59280" y="211395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19742" y="3940628"/>
            <a:ext cx="4278085" cy="28847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1425301" y="3839753"/>
            <a:ext cx="1721246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219888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2177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59" name="Google Shape;259;p8"/>
          <p:cNvSpPr/>
          <p:nvPr/>
        </p:nvSpPr>
        <p:spPr>
          <a:xfrm>
            <a:off x="1505131" y="4443549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grpSp>
        <p:nvGrpSpPr>
          <p:cNvPr id="4" name="Group 3"/>
          <p:cNvGrpSpPr/>
          <p:nvPr/>
        </p:nvGrpSpPr>
        <p:grpSpPr>
          <a:xfrm>
            <a:off x="321637" y="3195946"/>
            <a:ext cx="1193361" cy="1201883"/>
            <a:chOff x="321637" y="3195946"/>
            <a:chExt cx="1193361" cy="1201883"/>
          </a:xfrm>
        </p:grpSpPr>
        <p:cxnSp>
          <p:nvCxnSpPr>
            <p:cNvPr id="5" name="Google Shape;257;p8"/>
            <p:cNvCxnSpPr/>
            <p:nvPr/>
          </p:nvCxnSpPr>
          <p:spPr>
            <a:xfrm>
              <a:off x="816428" y="3581400"/>
              <a:ext cx="108858" cy="81642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" name="Google Shape;258;p8"/>
            <p:cNvSpPr/>
            <p:nvPr/>
          </p:nvSpPr>
          <p:spPr>
            <a:xfrm>
              <a:off x="321637" y="3195946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Unstage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1" grpId="0" animBg="1"/>
      <p:bldP spid="225" grpId="0" animBg="1"/>
      <p:bldP spid="229" grpId="0" animBg="1"/>
      <p:bldP spid="231" grpId="0" animBg="1"/>
      <p:bldP spid="233" grpId="0" animBg="1"/>
      <p:bldP spid="237" grpId="0" animBg="1"/>
      <p:bldP spid="239" grpId="0" animBg="1"/>
      <p:bldP spid="240" grpId="0" animBg="1"/>
      <p:bldP spid="253" grpId="0" animBg="1"/>
      <p:bldP spid="254" grpId="0" animBg="1"/>
      <p:bldP spid="256" grpId="0" animBg="1"/>
      <p:bldP spid="26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 flipH="1">
            <a:off x="2772131" y="2332323"/>
            <a:ext cx="60960" cy="5528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6024178" y="1435138"/>
            <a:ext cx="68015" cy="81279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8"/>
          <p:cNvSpPr/>
          <p:nvPr/>
        </p:nvSpPr>
        <p:spPr>
          <a:xfrm rot="5400000">
            <a:off x="4447262" y="666223"/>
            <a:ext cx="95391" cy="31775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p8"/>
          <p:cNvSpPr/>
          <p:nvPr/>
        </p:nvSpPr>
        <p:spPr>
          <a:xfrm flipH="1">
            <a:off x="253298" y="1330434"/>
            <a:ext cx="60960" cy="955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856523" y="2880261"/>
            <a:ext cx="1955361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Check the status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8"/>
          <p:cNvSpPr/>
          <p:nvPr/>
        </p:nvSpPr>
        <p:spPr>
          <a:xfrm rot="5400000">
            <a:off x="1452178" y="1015474"/>
            <a:ext cx="81280" cy="2479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59280" y="211395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19742" y="3940628"/>
            <a:ext cx="4278085" cy="28847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1425301" y="3839753"/>
            <a:ext cx="1721246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219888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2625631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2177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65" name="Google Shape;265;p8"/>
          <p:cNvSpPr txBox="1"/>
          <p:nvPr/>
        </p:nvSpPr>
        <p:spPr>
          <a:xfrm>
            <a:off x="25799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59" name="Google Shape;259;p8"/>
          <p:cNvSpPr/>
          <p:nvPr/>
        </p:nvSpPr>
        <p:spPr>
          <a:xfrm>
            <a:off x="1505131" y="4443549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pic>
        <p:nvPicPr>
          <p:cNvPr id="255" name="Google Shape;255;p8" descr="A red and black logo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740183" y="4021331"/>
            <a:ext cx="609600" cy="60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321637" y="3195946"/>
            <a:ext cx="1193361" cy="1201883"/>
            <a:chOff x="321637" y="3195946"/>
            <a:chExt cx="1193361" cy="1201883"/>
          </a:xfrm>
        </p:grpSpPr>
        <p:cxnSp>
          <p:nvCxnSpPr>
            <p:cNvPr id="257" name="Google Shape;257;p8"/>
            <p:cNvCxnSpPr/>
            <p:nvPr/>
          </p:nvCxnSpPr>
          <p:spPr>
            <a:xfrm>
              <a:off x="816428" y="3581400"/>
              <a:ext cx="108858" cy="81642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8" name="Google Shape;258;p8"/>
            <p:cNvSpPr/>
            <p:nvPr/>
          </p:nvSpPr>
          <p:spPr>
            <a:xfrm>
              <a:off x="321637" y="3195946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Unstage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1" grpId="0" animBg="1"/>
      <p:bldP spid="225" grpId="0" animBg="1"/>
      <p:bldP spid="229" grpId="0" animBg="1"/>
      <p:bldP spid="231" grpId="0" animBg="1"/>
      <p:bldP spid="233" grpId="0" animBg="1"/>
      <p:bldP spid="237" grpId="0" animBg="1"/>
      <p:bldP spid="239" grpId="0" animBg="1"/>
      <p:bldP spid="240" grpId="0" animBg="1"/>
      <p:bldP spid="253" grpId="0" animBg="1"/>
      <p:bldP spid="254" grpId="0" animBg="1"/>
      <p:bldP spid="256" grpId="0" animBg="1"/>
      <p:bldP spid="2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cartoon of a child using a computer&#10;&#10;Description automatically generated"/>
          <p:cNvPicPr preferRelativeResize="0"/>
          <p:nvPr/>
        </p:nvPicPr>
        <p:blipFill rotWithShape="1">
          <a:blip r:embed="rId1"/>
          <a:srcRect l="14792" t="36468" r="13764" b="18136"/>
          <a:stretch>
            <a:fillRect/>
          </a:stretch>
        </p:blipFill>
        <p:spPr>
          <a:xfrm>
            <a:off x="2104571" y="871257"/>
            <a:ext cx="8940800" cy="427614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4705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413" y="69021"/>
            <a:ext cx="4594086" cy="9497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Scenario I</a:t>
            </a:r>
            <a:endParaRPr lang="en-US" sz="48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87" name="Google Shape;87;p1"/>
          <p:cNvGrpSpPr/>
          <p:nvPr/>
        </p:nvGrpSpPr>
        <p:grpSpPr>
          <a:xfrm>
            <a:off x="485912" y="1642718"/>
            <a:ext cx="2319130" cy="2032000"/>
            <a:chOff x="485912" y="1642718"/>
            <a:chExt cx="2319130" cy="2032000"/>
          </a:xfrm>
        </p:grpSpPr>
        <p:sp>
          <p:nvSpPr>
            <p:cNvPr id="88" name="Google Shape;88;p1"/>
            <p:cNvSpPr/>
            <p:nvPr/>
          </p:nvSpPr>
          <p:spPr>
            <a:xfrm>
              <a:off x="485912" y="1642718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596347" y="1957456"/>
              <a:ext cx="2098260" cy="13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6" name="Google Shape;96;p1" descr="A green check mark in a square with a brush strok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78106" y="2909047"/>
            <a:ext cx="1364877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>
            <a:off x="910478" y="1484779"/>
            <a:ext cx="1456764" cy="369794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VERSION 1</a:t>
            </a:r>
            <a:endParaRPr sz="1800" b="1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 flipH="1">
            <a:off x="2772131" y="2332323"/>
            <a:ext cx="60960" cy="5528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6024178" y="1435138"/>
            <a:ext cx="68015" cy="81279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8"/>
          <p:cNvSpPr/>
          <p:nvPr/>
        </p:nvSpPr>
        <p:spPr>
          <a:xfrm rot="5400000">
            <a:off x="4447262" y="666223"/>
            <a:ext cx="95391" cy="31775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p8"/>
          <p:cNvSpPr/>
          <p:nvPr/>
        </p:nvSpPr>
        <p:spPr>
          <a:xfrm flipH="1">
            <a:off x="253298" y="1330434"/>
            <a:ext cx="60960" cy="955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856523" y="2880261"/>
            <a:ext cx="1955361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Check the status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8"/>
          <p:cNvSpPr/>
          <p:nvPr/>
        </p:nvSpPr>
        <p:spPr>
          <a:xfrm rot="5400000">
            <a:off x="1452178" y="1015474"/>
            <a:ext cx="81280" cy="2479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59280" y="211395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19742" y="3940628"/>
            <a:ext cx="4278085" cy="28847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1425301" y="3839753"/>
            <a:ext cx="1721246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219888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2625631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2177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65" name="Google Shape;265;p8"/>
          <p:cNvSpPr txBox="1"/>
          <p:nvPr/>
        </p:nvSpPr>
        <p:spPr>
          <a:xfrm>
            <a:off x="25799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59" name="Google Shape;259;p8"/>
          <p:cNvSpPr/>
          <p:nvPr/>
        </p:nvSpPr>
        <p:spPr>
          <a:xfrm>
            <a:off x="1505131" y="4443549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pic>
        <p:nvPicPr>
          <p:cNvPr id="255" name="Google Shape;255;p8" descr="A red and black logo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740183" y="4021331"/>
            <a:ext cx="609600" cy="60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429000" y="3457203"/>
            <a:ext cx="2026626" cy="1027711"/>
            <a:chOff x="3429000" y="3457203"/>
            <a:chExt cx="2026626" cy="1027711"/>
          </a:xfrm>
        </p:grpSpPr>
        <p:cxnSp>
          <p:nvCxnSpPr>
            <p:cNvPr id="261" name="Google Shape;261;p8"/>
            <p:cNvCxnSpPr/>
            <p:nvPr/>
          </p:nvCxnSpPr>
          <p:spPr>
            <a:xfrm flipH="1">
              <a:off x="3429000" y="3777342"/>
              <a:ext cx="1436913" cy="70757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2" name="Google Shape;262;p8"/>
            <p:cNvSpPr/>
            <p:nvPr/>
          </p:nvSpPr>
          <p:spPr>
            <a:xfrm>
              <a:off x="4262265" y="3457203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staging</a:t>
              </a:r>
              <a:endPara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21637" y="3195946"/>
            <a:ext cx="1193361" cy="1201883"/>
            <a:chOff x="321637" y="3195946"/>
            <a:chExt cx="1193361" cy="1201883"/>
          </a:xfrm>
        </p:grpSpPr>
        <p:cxnSp>
          <p:nvCxnSpPr>
            <p:cNvPr id="257" name="Google Shape;257;p8"/>
            <p:cNvCxnSpPr/>
            <p:nvPr/>
          </p:nvCxnSpPr>
          <p:spPr>
            <a:xfrm>
              <a:off x="816428" y="3581400"/>
              <a:ext cx="108858" cy="81642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8" name="Google Shape;258;p8"/>
            <p:cNvSpPr/>
            <p:nvPr/>
          </p:nvSpPr>
          <p:spPr>
            <a:xfrm>
              <a:off x="321637" y="3195946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Unstage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1" grpId="0" animBg="1"/>
      <p:bldP spid="225" grpId="0" animBg="1"/>
      <p:bldP spid="229" grpId="0" animBg="1"/>
      <p:bldP spid="231" grpId="0" animBg="1"/>
      <p:bldP spid="233" grpId="0" animBg="1"/>
      <p:bldP spid="237" grpId="0" animBg="1"/>
      <p:bldP spid="239" grpId="0" animBg="1"/>
      <p:bldP spid="240" grpId="0" animBg="1"/>
      <p:bldP spid="253" grpId="0" animBg="1"/>
      <p:bldP spid="254" grpId="0" animBg="1"/>
      <p:bldP spid="256" grpId="0" animBg="1"/>
      <p:bldP spid="26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 flipH="1">
            <a:off x="2772131" y="2332323"/>
            <a:ext cx="60960" cy="5528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6024178" y="1435138"/>
            <a:ext cx="68015" cy="81279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8"/>
          <p:cNvSpPr/>
          <p:nvPr/>
        </p:nvSpPr>
        <p:spPr>
          <a:xfrm rot="5400000">
            <a:off x="4447262" y="666223"/>
            <a:ext cx="95391" cy="31775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p8"/>
          <p:cNvSpPr/>
          <p:nvPr/>
        </p:nvSpPr>
        <p:spPr>
          <a:xfrm flipH="1">
            <a:off x="253298" y="1330434"/>
            <a:ext cx="60960" cy="955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856523" y="2880261"/>
            <a:ext cx="1955361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Check the status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8"/>
          <p:cNvSpPr/>
          <p:nvPr/>
        </p:nvSpPr>
        <p:spPr>
          <a:xfrm rot="5400000">
            <a:off x="1452178" y="1015474"/>
            <a:ext cx="81280" cy="2479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59280" y="211395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19742" y="3940628"/>
            <a:ext cx="4278085" cy="28847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1425301" y="3839753"/>
            <a:ext cx="1721246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219888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2625631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2177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65" name="Google Shape;265;p8"/>
          <p:cNvSpPr txBox="1"/>
          <p:nvPr/>
        </p:nvSpPr>
        <p:spPr>
          <a:xfrm>
            <a:off x="25799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59" name="Google Shape;259;p8"/>
          <p:cNvSpPr/>
          <p:nvPr/>
        </p:nvSpPr>
        <p:spPr>
          <a:xfrm>
            <a:off x="1505131" y="4443549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pic>
        <p:nvPicPr>
          <p:cNvPr id="255" name="Google Shape;255;p8" descr="A red and black logo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740183" y="4021331"/>
            <a:ext cx="609600" cy="60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429000" y="3457203"/>
            <a:ext cx="2026626" cy="1027711"/>
            <a:chOff x="3429000" y="3457203"/>
            <a:chExt cx="2026626" cy="1027711"/>
          </a:xfrm>
        </p:grpSpPr>
        <p:cxnSp>
          <p:nvCxnSpPr>
            <p:cNvPr id="261" name="Google Shape;261;p8"/>
            <p:cNvCxnSpPr/>
            <p:nvPr/>
          </p:nvCxnSpPr>
          <p:spPr>
            <a:xfrm flipH="1">
              <a:off x="3429000" y="3777342"/>
              <a:ext cx="1436913" cy="70757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2" name="Google Shape;262;p8"/>
            <p:cNvSpPr/>
            <p:nvPr/>
          </p:nvSpPr>
          <p:spPr>
            <a:xfrm>
              <a:off x="4262265" y="3457203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staging</a:t>
              </a:r>
              <a:endPara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21637" y="3195946"/>
            <a:ext cx="1193361" cy="1201883"/>
            <a:chOff x="321637" y="3195946"/>
            <a:chExt cx="1193361" cy="1201883"/>
          </a:xfrm>
        </p:grpSpPr>
        <p:cxnSp>
          <p:nvCxnSpPr>
            <p:cNvPr id="257" name="Google Shape;257;p8"/>
            <p:cNvCxnSpPr/>
            <p:nvPr/>
          </p:nvCxnSpPr>
          <p:spPr>
            <a:xfrm>
              <a:off x="816428" y="3581400"/>
              <a:ext cx="108858" cy="81642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8" name="Google Shape;258;p8"/>
            <p:cNvSpPr/>
            <p:nvPr/>
          </p:nvSpPr>
          <p:spPr>
            <a:xfrm>
              <a:off x="321637" y="3195946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Unstage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263" name="Google Shape;263;p8"/>
          <p:cNvSpPr/>
          <p:nvPr/>
        </p:nvSpPr>
        <p:spPr>
          <a:xfrm>
            <a:off x="1121228" y="4963885"/>
            <a:ext cx="2090056" cy="43542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1" grpId="0" animBg="1"/>
      <p:bldP spid="225" grpId="0" animBg="1"/>
      <p:bldP spid="229" grpId="0" animBg="1"/>
      <p:bldP spid="231" grpId="0" animBg="1"/>
      <p:bldP spid="233" grpId="0" animBg="1"/>
      <p:bldP spid="237" grpId="0" animBg="1"/>
      <p:bldP spid="239" grpId="0" animBg="1"/>
      <p:bldP spid="240" grpId="0" animBg="1"/>
      <p:bldP spid="253" grpId="0" animBg="1"/>
      <p:bldP spid="254" grpId="0" animBg="1"/>
      <p:bldP spid="256" grpId="0" animBg="1"/>
      <p:bldP spid="26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 flipH="1">
            <a:off x="2772131" y="2332323"/>
            <a:ext cx="60960" cy="5528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6024178" y="1435138"/>
            <a:ext cx="68015" cy="81279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8"/>
          <p:cNvSpPr/>
          <p:nvPr/>
        </p:nvSpPr>
        <p:spPr>
          <a:xfrm rot="5400000">
            <a:off x="4447262" y="666223"/>
            <a:ext cx="95391" cy="31775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p8"/>
          <p:cNvSpPr/>
          <p:nvPr/>
        </p:nvSpPr>
        <p:spPr>
          <a:xfrm flipH="1">
            <a:off x="253298" y="1330434"/>
            <a:ext cx="60960" cy="955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856523" y="2880261"/>
            <a:ext cx="1955361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Check the status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8"/>
          <p:cNvSpPr/>
          <p:nvPr/>
        </p:nvSpPr>
        <p:spPr>
          <a:xfrm rot="5400000">
            <a:off x="1452178" y="1015474"/>
            <a:ext cx="81280" cy="2479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59280" y="211395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19742" y="3940628"/>
            <a:ext cx="4278085" cy="28847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1425301" y="3839753"/>
            <a:ext cx="1721246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219888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2625631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2177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65" name="Google Shape;265;p8"/>
          <p:cNvSpPr txBox="1"/>
          <p:nvPr/>
        </p:nvSpPr>
        <p:spPr>
          <a:xfrm>
            <a:off x="25799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59" name="Google Shape;259;p8"/>
          <p:cNvSpPr/>
          <p:nvPr/>
        </p:nvSpPr>
        <p:spPr>
          <a:xfrm>
            <a:off x="1505131" y="4443549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pic>
        <p:nvPicPr>
          <p:cNvPr id="255" name="Google Shape;255;p8" descr="A red and black logo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740183" y="4021331"/>
            <a:ext cx="609600" cy="60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429000" y="3457203"/>
            <a:ext cx="2026626" cy="1027711"/>
            <a:chOff x="3429000" y="3457203"/>
            <a:chExt cx="2026626" cy="1027711"/>
          </a:xfrm>
        </p:grpSpPr>
        <p:cxnSp>
          <p:nvCxnSpPr>
            <p:cNvPr id="261" name="Google Shape;261;p8"/>
            <p:cNvCxnSpPr/>
            <p:nvPr/>
          </p:nvCxnSpPr>
          <p:spPr>
            <a:xfrm flipH="1">
              <a:off x="3429000" y="3777342"/>
              <a:ext cx="1436913" cy="70757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2" name="Google Shape;262;p8"/>
            <p:cNvSpPr/>
            <p:nvPr/>
          </p:nvSpPr>
          <p:spPr>
            <a:xfrm>
              <a:off x="4262265" y="3457203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staging</a:t>
              </a:r>
              <a:endPara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21637" y="3195946"/>
            <a:ext cx="1193361" cy="1201883"/>
            <a:chOff x="321637" y="3195946"/>
            <a:chExt cx="1193361" cy="1201883"/>
          </a:xfrm>
        </p:grpSpPr>
        <p:cxnSp>
          <p:nvCxnSpPr>
            <p:cNvPr id="257" name="Google Shape;257;p8"/>
            <p:cNvCxnSpPr/>
            <p:nvPr/>
          </p:nvCxnSpPr>
          <p:spPr>
            <a:xfrm>
              <a:off x="816428" y="3581400"/>
              <a:ext cx="108858" cy="81642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8" name="Google Shape;258;p8"/>
            <p:cNvSpPr/>
            <p:nvPr/>
          </p:nvSpPr>
          <p:spPr>
            <a:xfrm>
              <a:off x="321637" y="3195946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Unstage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263" name="Google Shape;263;p8"/>
          <p:cNvSpPr/>
          <p:nvPr/>
        </p:nvSpPr>
        <p:spPr>
          <a:xfrm>
            <a:off x="1121228" y="4963885"/>
            <a:ext cx="2090056" cy="43542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59628" y="4447802"/>
            <a:ext cx="2766854" cy="1365169"/>
            <a:chOff x="3559628" y="4447802"/>
            <a:chExt cx="2766854" cy="1365169"/>
          </a:xfrm>
        </p:grpSpPr>
        <p:sp>
          <p:nvSpPr>
            <p:cNvPr id="266" name="Google Shape;266;p8"/>
            <p:cNvSpPr/>
            <p:nvPr/>
          </p:nvSpPr>
          <p:spPr>
            <a:xfrm>
              <a:off x="4948064" y="4447802"/>
              <a:ext cx="1378418" cy="37030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unstaging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267" name="Google Shape;267;p8"/>
            <p:cNvCxnSpPr/>
            <p:nvPr/>
          </p:nvCxnSpPr>
          <p:spPr>
            <a:xfrm flipH="1">
              <a:off x="3559628" y="4822371"/>
              <a:ext cx="1915884" cy="99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1" grpId="0" animBg="1"/>
      <p:bldP spid="225" grpId="0" animBg="1"/>
      <p:bldP spid="229" grpId="0" animBg="1"/>
      <p:bldP spid="231" grpId="0" animBg="1"/>
      <p:bldP spid="233" grpId="0" animBg="1"/>
      <p:bldP spid="237" grpId="0" animBg="1"/>
      <p:bldP spid="239" grpId="0" animBg="1"/>
      <p:bldP spid="240" grpId="0" animBg="1"/>
      <p:bldP spid="253" grpId="0" animBg="1"/>
      <p:bldP spid="254" grpId="0" animBg="1"/>
      <p:bldP spid="256" grpId="0" animBg="1"/>
      <p:bldP spid="26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 flipH="1">
            <a:off x="2772131" y="2332323"/>
            <a:ext cx="60960" cy="5528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6024178" y="1435138"/>
            <a:ext cx="68015" cy="81279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8"/>
          <p:cNvSpPr/>
          <p:nvPr/>
        </p:nvSpPr>
        <p:spPr>
          <a:xfrm rot="5400000">
            <a:off x="4447262" y="666223"/>
            <a:ext cx="95391" cy="31775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p8"/>
          <p:cNvSpPr/>
          <p:nvPr/>
        </p:nvSpPr>
        <p:spPr>
          <a:xfrm flipH="1">
            <a:off x="253298" y="1330434"/>
            <a:ext cx="60960" cy="955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856523" y="2880261"/>
            <a:ext cx="1955361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Check the status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8"/>
          <p:cNvSpPr/>
          <p:nvPr/>
        </p:nvSpPr>
        <p:spPr>
          <a:xfrm rot="5400000">
            <a:off x="1452178" y="1015474"/>
            <a:ext cx="81280" cy="2479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59280" y="211395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19742" y="3940628"/>
            <a:ext cx="4278085" cy="28847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1425301" y="3839753"/>
            <a:ext cx="1721246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219888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2625631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2177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65" name="Google Shape;265;p8"/>
          <p:cNvSpPr txBox="1"/>
          <p:nvPr/>
        </p:nvSpPr>
        <p:spPr>
          <a:xfrm>
            <a:off x="25799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59" name="Google Shape;259;p8"/>
          <p:cNvSpPr/>
          <p:nvPr/>
        </p:nvSpPr>
        <p:spPr>
          <a:xfrm>
            <a:off x="1505131" y="4443549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pic>
        <p:nvPicPr>
          <p:cNvPr id="255" name="Google Shape;255;p8" descr="A red and black logo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740183" y="4021331"/>
            <a:ext cx="609600" cy="60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429000" y="3457203"/>
            <a:ext cx="2026626" cy="1027711"/>
            <a:chOff x="3429000" y="3457203"/>
            <a:chExt cx="2026626" cy="1027711"/>
          </a:xfrm>
        </p:grpSpPr>
        <p:cxnSp>
          <p:nvCxnSpPr>
            <p:cNvPr id="261" name="Google Shape;261;p8"/>
            <p:cNvCxnSpPr/>
            <p:nvPr/>
          </p:nvCxnSpPr>
          <p:spPr>
            <a:xfrm flipH="1">
              <a:off x="3429000" y="3777342"/>
              <a:ext cx="1436913" cy="70757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2" name="Google Shape;262;p8"/>
            <p:cNvSpPr/>
            <p:nvPr/>
          </p:nvSpPr>
          <p:spPr>
            <a:xfrm>
              <a:off x="4262265" y="3457203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staging</a:t>
              </a:r>
              <a:endPara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21637" y="3195946"/>
            <a:ext cx="1193361" cy="1201883"/>
            <a:chOff x="321637" y="3195946"/>
            <a:chExt cx="1193361" cy="1201883"/>
          </a:xfrm>
        </p:grpSpPr>
        <p:cxnSp>
          <p:nvCxnSpPr>
            <p:cNvPr id="257" name="Google Shape;257;p8"/>
            <p:cNvCxnSpPr/>
            <p:nvPr/>
          </p:nvCxnSpPr>
          <p:spPr>
            <a:xfrm>
              <a:off x="816428" y="3581400"/>
              <a:ext cx="108858" cy="81642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8" name="Google Shape;258;p8"/>
            <p:cNvSpPr/>
            <p:nvPr/>
          </p:nvSpPr>
          <p:spPr>
            <a:xfrm>
              <a:off x="321637" y="3195946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Unstage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263" name="Google Shape;263;p8"/>
          <p:cNvSpPr/>
          <p:nvPr/>
        </p:nvSpPr>
        <p:spPr>
          <a:xfrm>
            <a:off x="1121228" y="4963885"/>
            <a:ext cx="2090056" cy="43542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59628" y="4447802"/>
            <a:ext cx="2766854" cy="1365169"/>
            <a:chOff x="3559628" y="4447802"/>
            <a:chExt cx="2766854" cy="1365169"/>
          </a:xfrm>
        </p:grpSpPr>
        <p:sp>
          <p:nvSpPr>
            <p:cNvPr id="266" name="Google Shape;266;p8"/>
            <p:cNvSpPr/>
            <p:nvPr/>
          </p:nvSpPr>
          <p:spPr>
            <a:xfrm>
              <a:off x="4948064" y="4447802"/>
              <a:ext cx="1378418" cy="37030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unstaging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267" name="Google Shape;267;p8"/>
            <p:cNvCxnSpPr/>
            <p:nvPr/>
          </p:nvCxnSpPr>
          <p:spPr>
            <a:xfrm flipH="1">
              <a:off x="3559628" y="4822371"/>
              <a:ext cx="1915884" cy="99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68" name="Google Shape;268;p8"/>
          <p:cNvSpPr/>
          <p:nvPr/>
        </p:nvSpPr>
        <p:spPr>
          <a:xfrm rot="5400000">
            <a:off x="5506380" y="5047833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sp>
        <p:nvSpPr>
          <p:cNvPr id="269" name="Google Shape;269;p8"/>
          <p:cNvSpPr/>
          <p:nvPr/>
        </p:nvSpPr>
        <p:spPr>
          <a:xfrm>
            <a:off x="5285521" y="5928259"/>
            <a:ext cx="1378418" cy="3703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1" grpId="0" animBg="1"/>
      <p:bldP spid="225" grpId="0" animBg="1"/>
      <p:bldP spid="229" grpId="0" animBg="1"/>
      <p:bldP spid="231" grpId="0" animBg="1"/>
      <p:bldP spid="233" grpId="0" animBg="1"/>
      <p:bldP spid="237" grpId="0" animBg="1"/>
      <p:bldP spid="239" grpId="0" animBg="1"/>
      <p:bldP spid="240" grpId="0" animBg="1"/>
      <p:bldP spid="253" grpId="0" animBg="1"/>
      <p:bldP spid="254" grpId="0" animBg="1"/>
      <p:bldP spid="256" grpId="0" animBg="1"/>
      <p:bldP spid="26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 flipH="1">
            <a:off x="2772131" y="2332323"/>
            <a:ext cx="60960" cy="5528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6024178" y="1435138"/>
            <a:ext cx="68015" cy="81279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8"/>
          <p:cNvSpPr/>
          <p:nvPr/>
        </p:nvSpPr>
        <p:spPr>
          <a:xfrm rot="5400000">
            <a:off x="4447262" y="666223"/>
            <a:ext cx="95391" cy="31775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p8"/>
          <p:cNvSpPr/>
          <p:nvPr/>
        </p:nvSpPr>
        <p:spPr>
          <a:xfrm flipH="1">
            <a:off x="253298" y="1330434"/>
            <a:ext cx="60960" cy="955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856523" y="2880261"/>
            <a:ext cx="1955361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Check the status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8"/>
          <p:cNvSpPr/>
          <p:nvPr/>
        </p:nvSpPr>
        <p:spPr>
          <a:xfrm rot="5400000">
            <a:off x="1452178" y="1015474"/>
            <a:ext cx="81280" cy="2479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59280" y="211395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19742" y="3940628"/>
            <a:ext cx="4278085" cy="28847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1425301" y="3839753"/>
            <a:ext cx="1721246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219888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2625631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2177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65" name="Google Shape;265;p8"/>
          <p:cNvSpPr txBox="1"/>
          <p:nvPr/>
        </p:nvSpPr>
        <p:spPr>
          <a:xfrm>
            <a:off x="25799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59" name="Google Shape;259;p8"/>
          <p:cNvSpPr/>
          <p:nvPr/>
        </p:nvSpPr>
        <p:spPr>
          <a:xfrm>
            <a:off x="1505131" y="4443549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pic>
        <p:nvPicPr>
          <p:cNvPr id="255" name="Google Shape;255;p8" descr="A red and black logo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740183" y="4021331"/>
            <a:ext cx="609600" cy="60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429000" y="3457203"/>
            <a:ext cx="2026626" cy="1027711"/>
            <a:chOff x="3429000" y="3457203"/>
            <a:chExt cx="2026626" cy="1027711"/>
          </a:xfrm>
        </p:grpSpPr>
        <p:cxnSp>
          <p:nvCxnSpPr>
            <p:cNvPr id="261" name="Google Shape;261;p8"/>
            <p:cNvCxnSpPr/>
            <p:nvPr/>
          </p:nvCxnSpPr>
          <p:spPr>
            <a:xfrm flipH="1">
              <a:off x="3429000" y="3777342"/>
              <a:ext cx="1436913" cy="70757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2" name="Google Shape;262;p8"/>
            <p:cNvSpPr/>
            <p:nvPr/>
          </p:nvSpPr>
          <p:spPr>
            <a:xfrm>
              <a:off x="4262265" y="3457203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staging</a:t>
              </a:r>
              <a:endPara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21637" y="3195946"/>
            <a:ext cx="1193361" cy="1201883"/>
            <a:chOff x="321637" y="3195946"/>
            <a:chExt cx="1193361" cy="1201883"/>
          </a:xfrm>
        </p:grpSpPr>
        <p:cxnSp>
          <p:nvCxnSpPr>
            <p:cNvPr id="257" name="Google Shape;257;p8"/>
            <p:cNvCxnSpPr/>
            <p:nvPr/>
          </p:nvCxnSpPr>
          <p:spPr>
            <a:xfrm>
              <a:off x="816428" y="3581400"/>
              <a:ext cx="108858" cy="81642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8" name="Google Shape;258;p8"/>
            <p:cNvSpPr/>
            <p:nvPr/>
          </p:nvSpPr>
          <p:spPr>
            <a:xfrm>
              <a:off x="321637" y="3195946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Unstage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263" name="Google Shape;263;p8"/>
          <p:cNvSpPr/>
          <p:nvPr/>
        </p:nvSpPr>
        <p:spPr>
          <a:xfrm>
            <a:off x="1121228" y="4963885"/>
            <a:ext cx="2090056" cy="43542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59628" y="4447802"/>
            <a:ext cx="2766854" cy="1365169"/>
            <a:chOff x="3559628" y="4447802"/>
            <a:chExt cx="2766854" cy="1365169"/>
          </a:xfrm>
        </p:grpSpPr>
        <p:sp>
          <p:nvSpPr>
            <p:cNvPr id="266" name="Google Shape;266;p8"/>
            <p:cNvSpPr/>
            <p:nvPr/>
          </p:nvSpPr>
          <p:spPr>
            <a:xfrm>
              <a:off x="4948064" y="4447802"/>
              <a:ext cx="1378418" cy="37030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unstaging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267" name="Google Shape;267;p8"/>
            <p:cNvCxnSpPr/>
            <p:nvPr/>
          </p:nvCxnSpPr>
          <p:spPr>
            <a:xfrm flipH="1">
              <a:off x="3559628" y="4822371"/>
              <a:ext cx="1915884" cy="99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68" name="Google Shape;268;p8"/>
          <p:cNvSpPr/>
          <p:nvPr/>
        </p:nvSpPr>
        <p:spPr>
          <a:xfrm rot="5400000">
            <a:off x="5506380" y="5047833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sp>
        <p:nvSpPr>
          <p:cNvPr id="269" name="Google Shape;269;p8"/>
          <p:cNvSpPr/>
          <p:nvPr/>
        </p:nvSpPr>
        <p:spPr>
          <a:xfrm>
            <a:off x="5285521" y="5928259"/>
            <a:ext cx="1378418" cy="3703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3" name="Google Shape;243;p8"/>
          <p:cNvCxnSpPr/>
          <p:nvPr/>
        </p:nvCxnSpPr>
        <p:spPr>
          <a:xfrm flipH="1">
            <a:off x="8271966" y="976223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7406639" y="585707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7630158" y="955039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1" grpId="0" animBg="1"/>
      <p:bldP spid="225" grpId="0" animBg="1"/>
      <p:bldP spid="229" grpId="0" animBg="1"/>
      <p:bldP spid="231" grpId="0" animBg="1"/>
      <p:bldP spid="233" grpId="0" animBg="1"/>
      <p:bldP spid="237" grpId="0" animBg="1"/>
      <p:bldP spid="239" grpId="0" animBg="1"/>
      <p:bldP spid="240" grpId="0" animBg="1"/>
      <p:bldP spid="253" grpId="0" animBg="1"/>
      <p:bldP spid="254" grpId="0" animBg="1"/>
      <p:bldP spid="256" grpId="0" animBg="1"/>
      <p:bldP spid="26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 flipH="1">
            <a:off x="2772131" y="2332323"/>
            <a:ext cx="60960" cy="5528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6024178" y="1435138"/>
            <a:ext cx="68015" cy="81279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8"/>
          <p:cNvSpPr/>
          <p:nvPr/>
        </p:nvSpPr>
        <p:spPr>
          <a:xfrm rot="5400000">
            <a:off x="4447262" y="666223"/>
            <a:ext cx="95391" cy="31775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p8"/>
          <p:cNvSpPr/>
          <p:nvPr/>
        </p:nvSpPr>
        <p:spPr>
          <a:xfrm flipH="1">
            <a:off x="253298" y="1330434"/>
            <a:ext cx="60960" cy="955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856523" y="2880261"/>
            <a:ext cx="1955361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Check the status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8"/>
          <p:cNvSpPr/>
          <p:nvPr/>
        </p:nvSpPr>
        <p:spPr>
          <a:xfrm rot="5400000">
            <a:off x="1452178" y="1015474"/>
            <a:ext cx="81280" cy="2479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59280" y="211395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19742" y="3940628"/>
            <a:ext cx="4278085" cy="28847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1425301" y="3839753"/>
            <a:ext cx="1721246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219888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2625631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2177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65" name="Google Shape;265;p8"/>
          <p:cNvSpPr txBox="1"/>
          <p:nvPr/>
        </p:nvSpPr>
        <p:spPr>
          <a:xfrm>
            <a:off x="25799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59" name="Google Shape;259;p8"/>
          <p:cNvSpPr/>
          <p:nvPr/>
        </p:nvSpPr>
        <p:spPr>
          <a:xfrm>
            <a:off x="1505131" y="4443549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pic>
        <p:nvPicPr>
          <p:cNvPr id="255" name="Google Shape;255;p8" descr="A red and black logo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740183" y="4021331"/>
            <a:ext cx="609600" cy="60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429000" y="3457203"/>
            <a:ext cx="2026626" cy="1027711"/>
            <a:chOff x="3429000" y="3457203"/>
            <a:chExt cx="2026626" cy="1027711"/>
          </a:xfrm>
        </p:grpSpPr>
        <p:cxnSp>
          <p:nvCxnSpPr>
            <p:cNvPr id="261" name="Google Shape;261;p8"/>
            <p:cNvCxnSpPr/>
            <p:nvPr/>
          </p:nvCxnSpPr>
          <p:spPr>
            <a:xfrm flipH="1">
              <a:off x="3429000" y="3777342"/>
              <a:ext cx="1436913" cy="70757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2" name="Google Shape;262;p8"/>
            <p:cNvSpPr/>
            <p:nvPr/>
          </p:nvSpPr>
          <p:spPr>
            <a:xfrm>
              <a:off x="4262265" y="3457203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staging</a:t>
              </a:r>
              <a:endPara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21637" y="3195946"/>
            <a:ext cx="1193361" cy="1201883"/>
            <a:chOff x="321637" y="3195946"/>
            <a:chExt cx="1193361" cy="1201883"/>
          </a:xfrm>
        </p:grpSpPr>
        <p:cxnSp>
          <p:nvCxnSpPr>
            <p:cNvPr id="257" name="Google Shape;257;p8"/>
            <p:cNvCxnSpPr/>
            <p:nvPr/>
          </p:nvCxnSpPr>
          <p:spPr>
            <a:xfrm>
              <a:off x="816428" y="3581400"/>
              <a:ext cx="108858" cy="81642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8" name="Google Shape;258;p8"/>
            <p:cNvSpPr/>
            <p:nvPr/>
          </p:nvSpPr>
          <p:spPr>
            <a:xfrm>
              <a:off x="321637" y="3195946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Unstage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263" name="Google Shape;263;p8"/>
          <p:cNvSpPr/>
          <p:nvPr/>
        </p:nvSpPr>
        <p:spPr>
          <a:xfrm>
            <a:off x="1121228" y="4963885"/>
            <a:ext cx="2090056" cy="43542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59628" y="4447802"/>
            <a:ext cx="2766854" cy="1365169"/>
            <a:chOff x="3559628" y="4447802"/>
            <a:chExt cx="2766854" cy="1365169"/>
          </a:xfrm>
        </p:grpSpPr>
        <p:sp>
          <p:nvSpPr>
            <p:cNvPr id="266" name="Google Shape;266;p8"/>
            <p:cNvSpPr/>
            <p:nvPr/>
          </p:nvSpPr>
          <p:spPr>
            <a:xfrm>
              <a:off x="4948064" y="4447802"/>
              <a:ext cx="1378418" cy="37030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unstaging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267" name="Google Shape;267;p8"/>
            <p:cNvCxnSpPr/>
            <p:nvPr/>
          </p:nvCxnSpPr>
          <p:spPr>
            <a:xfrm flipH="1">
              <a:off x="3559628" y="4822371"/>
              <a:ext cx="1915884" cy="99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68" name="Google Shape;268;p8"/>
          <p:cNvSpPr/>
          <p:nvPr/>
        </p:nvSpPr>
        <p:spPr>
          <a:xfrm rot="5400000">
            <a:off x="5506380" y="5047833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sp>
        <p:nvSpPr>
          <p:cNvPr id="269" name="Google Shape;269;p8"/>
          <p:cNvSpPr/>
          <p:nvPr/>
        </p:nvSpPr>
        <p:spPr>
          <a:xfrm>
            <a:off x="5285521" y="5928259"/>
            <a:ext cx="1378418" cy="3703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3" name="Google Shape;243;p8"/>
          <p:cNvCxnSpPr/>
          <p:nvPr/>
        </p:nvCxnSpPr>
        <p:spPr>
          <a:xfrm flipH="1">
            <a:off x="8271966" y="976223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7406639" y="585707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7630158" y="955039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6024245" y="2444750"/>
            <a:ext cx="1506855" cy="751205"/>
          </a:xfrm>
          <a:prstGeom prst="wedgeRectCallout">
            <a:avLst>
              <a:gd name="adj1" fmla="val 100231"/>
              <a:gd name="adj2" fmla="val -194885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Bebas Neue Bold" panose="020B0606020202050201" charset="0"/>
                <a:cs typeface="Bebas Neue Bold" panose="020B0606020202050201" charset="0"/>
              </a:rPr>
              <a:t>Folder is Untracked</a:t>
            </a:r>
            <a:endParaRPr lang="en-US" sz="2400">
              <a:latin typeface="Bebas Neue Bold" panose="020B0606020202050201" charset="0"/>
              <a:cs typeface="Bebas Neue Bold" panose="020B060602020205020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1" grpId="0" animBg="1"/>
      <p:bldP spid="225" grpId="0" animBg="1"/>
      <p:bldP spid="229" grpId="0" animBg="1"/>
      <p:bldP spid="231" grpId="0" animBg="1"/>
      <p:bldP spid="233" grpId="0" animBg="1"/>
      <p:bldP spid="237" grpId="0" animBg="1"/>
      <p:bldP spid="239" grpId="0" animBg="1"/>
      <p:bldP spid="240" grpId="0" animBg="1"/>
      <p:bldP spid="253" grpId="0" animBg="1"/>
      <p:bldP spid="254" grpId="0" animBg="1"/>
      <p:bldP spid="256" grpId="0" animBg="1"/>
      <p:bldP spid="26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 flipH="1">
            <a:off x="2772131" y="2332323"/>
            <a:ext cx="60960" cy="5528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6024178" y="1435138"/>
            <a:ext cx="68015" cy="81279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8"/>
          <p:cNvSpPr/>
          <p:nvPr/>
        </p:nvSpPr>
        <p:spPr>
          <a:xfrm rot="5400000">
            <a:off x="4447262" y="666223"/>
            <a:ext cx="95391" cy="31775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p8"/>
          <p:cNvSpPr/>
          <p:nvPr/>
        </p:nvSpPr>
        <p:spPr>
          <a:xfrm flipH="1">
            <a:off x="253298" y="1330434"/>
            <a:ext cx="60960" cy="955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856523" y="2880261"/>
            <a:ext cx="1955361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Check the status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8"/>
          <p:cNvSpPr/>
          <p:nvPr/>
        </p:nvSpPr>
        <p:spPr>
          <a:xfrm rot="5400000">
            <a:off x="1452178" y="1015474"/>
            <a:ext cx="81280" cy="2479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59280" y="211395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19742" y="3940628"/>
            <a:ext cx="4278085" cy="28847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1425301" y="3839753"/>
            <a:ext cx="1721246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219888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2625631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2177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65" name="Google Shape;265;p8"/>
          <p:cNvSpPr txBox="1"/>
          <p:nvPr/>
        </p:nvSpPr>
        <p:spPr>
          <a:xfrm>
            <a:off x="25799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59" name="Google Shape;259;p8"/>
          <p:cNvSpPr/>
          <p:nvPr/>
        </p:nvSpPr>
        <p:spPr>
          <a:xfrm>
            <a:off x="1505131" y="4443549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pic>
        <p:nvPicPr>
          <p:cNvPr id="255" name="Google Shape;255;p8" descr="A red and black logo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740183" y="4021331"/>
            <a:ext cx="609600" cy="60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429000" y="3457203"/>
            <a:ext cx="2026626" cy="1027711"/>
            <a:chOff x="3429000" y="3457203"/>
            <a:chExt cx="2026626" cy="1027711"/>
          </a:xfrm>
        </p:grpSpPr>
        <p:cxnSp>
          <p:nvCxnSpPr>
            <p:cNvPr id="261" name="Google Shape;261;p8"/>
            <p:cNvCxnSpPr/>
            <p:nvPr/>
          </p:nvCxnSpPr>
          <p:spPr>
            <a:xfrm flipH="1">
              <a:off x="3429000" y="3777342"/>
              <a:ext cx="1436913" cy="70757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2" name="Google Shape;262;p8"/>
            <p:cNvSpPr/>
            <p:nvPr/>
          </p:nvSpPr>
          <p:spPr>
            <a:xfrm>
              <a:off x="4262265" y="3457203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staging</a:t>
              </a:r>
              <a:endPara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21637" y="3195946"/>
            <a:ext cx="1193361" cy="1201883"/>
            <a:chOff x="321637" y="3195946"/>
            <a:chExt cx="1193361" cy="1201883"/>
          </a:xfrm>
        </p:grpSpPr>
        <p:cxnSp>
          <p:nvCxnSpPr>
            <p:cNvPr id="257" name="Google Shape;257;p8"/>
            <p:cNvCxnSpPr/>
            <p:nvPr/>
          </p:nvCxnSpPr>
          <p:spPr>
            <a:xfrm>
              <a:off x="816428" y="3581400"/>
              <a:ext cx="108858" cy="81642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8" name="Google Shape;258;p8"/>
            <p:cNvSpPr/>
            <p:nvPr/>
          </p:nvSpPr>
          <p:spPr>
            <a:xfrm>
              <a:off x="321637" y="3195946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Unstage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263" name="Google Shape;263;p8"/>
          <p:cNvSpPr/>
          <p:nvPr/>
        </p:nvSpPr>
        <p:spPr>
          <a:xfrm>
            <a:off x="1121228" y="4963885"/>
            <a:ext cx="2090056" cy="43542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59628" y="4447802"/>
            <a:ext cx="2766854" cy="1365169"/>
            <a:chOff x="3559628" y="4447802"/>
            <a:chExt cx="2766854" cy="1365169"/>
          </a:xfrm>
        </p:grpSpPr>
        <p:sp>
          <p:nvSpPr>
            <p:cNvPr id="266" name="Google Shape;266;p8"/>
            <p:cNvSpPr/>
            <p:nvPr/>
          </p:nvSpPr>
          <p:spPr>
            <a:xfrm>
              <a:off x="4948064" y="4447802"/>
              <a:ext cx="1378418" cy="37030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unstaging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267" name="Google Shape;267;p8"/>
            <p:cNvCxnSpPr/>
            <p:nvPr/>
          </p:nvCxnSpPr>
          <p:spPr>
            <a:xfrm flipH="1">
              <a:off x="3559628" y="4822371"/>
              <a:ext cx="1915884" cy="99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68" name="Google Shape;268;p8"/>
          <p:cNvSpPr/>
          <p:nvPr/>
        </p:nvSpPr>
        <p:spPr>
          <a:xfrm rot="5400000">
            <a:off x="5506380" y="5047833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sp>
        <p:nvSpPr>
          <p:cNvPr id="269" name="Google Shape;269;p8"/>
          <p:cNvSpPr/>
          <p:nvPr/>
        </p:nvSpPr>
        <p:spPr>
          <a:xfrm>
            <a:off x="5285521" y="5928259"/>
            <a:ext cx="1378418" cy="3703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3" name="Google Shape;243;p8"/>
          <p:cNvCxnSpPr/>
          <p:nvPr/>
        </p:nvCxnSpPr>
        <p:spPr>
          <a:xfrm flipH="1">
            <a:off x="8271966" y="976223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7406639" y="585707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7630158" y="955039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6024245" y="2444750"/>
            <a:ext cx="1506855" cy="751205"/>
          </a:xfrm>
          <a:prstGeom prst="wedgeRectCallout">
            <a:avLst>
              <a:gd name="adj1" fmla="val 100231"/>
              <a:gd name="adj2" fmla="val -19488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Bebas Neue Bold" panose="020B0606020202050201" charset="0"/>
                <a:cs typeface="Bebas Neue Bold" panose="020B0606020202050201" charset="0"/>
              </a:rPr>
              <a:t>git init</a:t>
            </a:r>
            <a:endParaRPr lang="en-US" sz="2400">
              <a:latin typeface="Bebas Neue Bold" panose="020B0606020202050201" charset="0"/>
              <a:cs typeface="Bebas Neue Bold" panose="020B060602020205020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1" grpId="0" animBg="1"/>
      <p:bldP spid="225" grpId="0" animBg="1"/>
      <p:bldP spid="229" grpId="0" animBg="1"/>
      <p:bldP spid="231" grpId="0" animBg="1"/>
      <p:bldP spid="233" grpId="0" animBg="1"/>
      <p:bldP spid="237" grpId="0" animBg="1"/>
      <p:bldP spid="239" grpId="0" animBg="1"/>
      <p:bldP spid="240" grpId="0" animBg="1"/>
      <p:bldP spid="253" grpId="0" animBg="1"/>
      <p:bldP spid="254" grpId="0" animBg="1"/>
      <p:bldP spid="256" grpId="0" animBg="1"/>
      <p:bldP spid="26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 flipH="1">
            <a:off x="2772131" y="2332323"/>
            <a:ext cx="60960" cy="5528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6024178" y="1435138"/>
            <a:ext cx="68015" cy="81279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8"/>
          <p:cNvSpPr/>
          <p:nvPr/>
        </p:nvSpPr>
        <p:spPr>
          <a:xfrm rot="5400000">
            <a:off x="4447262" y="666223"/>
            <a:ext cx="95391" cy="31775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p8"/>
          <p:cNvSpPr/>
          <p:nvPr/>
        </p:nvSpPr>
        <p:spPr>
          <a:xfrm flipH="1">
            <a:off x="253298" y="1330434"/>
            <a:ext cx="60960" cy="955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856523" y="2880261"/>
            <a:ext cx="1955361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Check the status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8"/>
          <p:cNvSpPr/>
          <p:nvPr/>
        </p:nvSpPr>
        <p:spPr>
          <a:xfrm rot="5400000">
            <a:off x="1452178" y="1015474"/>
            <a:ext cx="81280" cy="2479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59280" y="211395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19742" y="3940628"/>
            <a:ext cx="4278085" cy="28847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1425301" y="3839753"/>
            <a:ext cx="1721246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219888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2625631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2177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65" name="Google Shape;265;p8"/>
          <p:cNvSpPr txBox="1"/>
          <p:nvPr/>
        </p:nvSpPr>
        <p:spPr>
          <a:xfrm>
            <a:off x="25799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59" name="Google Shape;259;p8"/>
          <p:cNvSpPr/>
          <p:nvPr/>
        </p:nvSpPr>
        <p:spPr>
          <a:xfrm>
            <a:off x="1505131" y="4443549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pic>
        <p:nvPicPr>
          <p:cNvPr id="255" name="Google Shape;255;p8" descr="A red and black logo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740183" y="4021331"/>
            <a:ext cx="609600" cy="60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429000" y="3457203"/>
            <a:ext cx="2026626" cy="1027711"/>
            <a:chOff x="3429000" y="3457203"/>
            <a:chExt cx="2026626" cy="1027711"/>
          </a:xfrm>
        </p:grpSpPr>
        <p:cxnSp>
          <p:nvCxnSpPr>
            <p:cNvPr id="261" name="Google Shape;261;p8"/>
            <p:cNvCxnSpPr/>
            <p:nvPr/>
          </p:nvCxnSpPr>
          <p:spPr>
            <a:xfrm flipH="1">
              <a:off x="3429000" y="3777342"/>
              <a:ext cx="1436913" cy="70757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2" name="Google Shape;262;p8"/>
            <p:cNvSpPr/>
            <p:nvPr/>
          </p:nvSpPr>
          <p:spPr>
            <a:xfrm>
              <a:off x="4262265" y="3457203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staging</a:t>
              </a:r>
              <a:endPara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21637" y="3195946"/>
            <a:ext cx="1193361" cy="1201883"/>
            <a:chOff x="321637" y="3195946"/>
            <a:chExt cx="1193361" cy="1201883"/>
          </a:xfrm>
        </p:grpSpPr>
        <p:cxnSp>
          <p:nvCxnSpPr>
            <p:cNvPr id="257" name="Google Shape;257;p8"/>
            <p:cNvCxnSpPr/>
            <p:nvPr/>
          </p:nvCxnSpPr>
          <p:spPr>
            <a:xfrm>
              <a:off x="816428" y="3581400"/>
              <a:ext cx="108858" cy="81642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8" name="Google Shape;258;p8"/>
            <p:cNvSpPr/>
            <p:nvPr/>
          </p:nvSpPr>
          <p:spPr>
            <a:xfrm>
              <a:off x="321637" y="3195946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Unstage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263" name="Google Shape;263;p8"/>
          <p:cNvSpPr/>
          <p:nvPr/>
        </p:nvSpPr>
        <p:spPr>
          <a:xfrm>
            <a:off x="1121228" y="4963885"/>
            <a:ext cx="2090056" cy="43542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59628" y="4447802"/>
            <a:ext cx="2766854" cy="1365169"/>
            <a:chOff x="3559628" y="4447802"/>
            <a:chExt cx="2766854" cy="1365169"/>
          </a:xfrm>
        </p:grpSpPr>
        <p:sp>
          <p:nvSpPr>
            <p:cNvPr id="266" name="Google Shape;266;p8"/>
            <p:cNvSpPr/>
            <p:nvPr/>
          </p:nvSpPr>
          <p:spPr>
            <a:xfrm>
              <a:off x="4948064" y="4447802"/>
              <a:ext cx="1378418" cy="37030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unstaging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267" name="Google Shape;267;p8"/>
            <p:cNvCxnSpPr/>
            <p:nvPr/>
          </p:nvCxnSpPr>
          <p:spPr>
            <a:xfrm flipH="1">
              <a:off x="3559628" y="4822371"/>
              <a:ext cx="1915884" cy="99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68" name="Google Shape;268;p8"/>
          <p:cNvSpPr/>
          <p:nvPr/>
        </p:nvSpPr>
        <p:spPr>
          <a:xfrm rot="5400000">
            <a:off x="5506380" y="5047833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sp>
        <p:nvSpPr>
          <p:cNvPr id="269" name="Google Shape;269;p8"/>
          <p:cNvSpPr/>
          <p:nvPr/>
        </p:nvSpPr>
        <p:spPr>
          <a:xfrm>
            <a:off x="5285521" y="5928259"/>
            <a:ext cx="1378418" cy="3703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3" name="Google Shape;243;p8"/>
          <p:cNvCxnSpPr/>
          <p:nvPr/>
        </p:nvCxnSpPr>
        <p:spPr>
          <a:xfrm flipH="1">
            <a:off x="8271966" y="976223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7406639" y="585707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7630158" y="955039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6024245" y="2444750"/>
            <a:ext cx="1506855" cy="751205"/>
          </a:xfrm>
          <a:prstGeom prst="wedgeRectCallout">
            <a:avLst>
              <a:gd name="adj1" fmla="val 100231"/>
              <a:gd name="adj2" fmla="val -19488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Bebas Neue Bold" panose="020B0606020202050201" charset="0"/>
                <a:cs typeface="Bebas Neue Bold" panose="020B0606020202050201" charset="0"/>
              </a:rPr>
              <a:t>Folder is tracked</a:t>
            </a:r>
            <a:endParaRPr lang="en-US" sz="2400">
              <a:latin typeface="Bebas Neue Bold" panose="020B0606020202050201" charset="0"/>
              <a:cs typeface="Bebas Neue Bold" panose="020B060602020205020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1" grpId="0" animBg="1"/>
      <p:bldP spid="225" grpId="0" animBg="1"/>
      <p:bldP spid="229" grpId="0" animBg="1"/>
      <p:bldP spid="231" grpId="0" animBg="1"/>
      <p:bldP spid="233" grpId="0" animBg="1"/>
      <p:bldP spid="237" grpId="0" animBg="1"/>
      <p:bldP spid="239" grpId="0" animBg="1"/>
      <p:bldP spid="240" grpId="0" animBg="1"/>
      <p:bldP spid="253" grpId="0" animBg="1"/>
      <p:bldP spid="254" grpId="0" animBg="1"/>
      <p:bldP spid="256" grpId="0" animBg="1"/>
      <p:bldP spid="26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 flipH="1">
            <a:off x="2772131" y="2332323"/>
            <a:ext cx="60960" cy="5528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6024178" y="1435138"/>
            <a:ext cx="68015" cy="81279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8"/>
          <p:cNvSpPr/>
          <p:nvPr/>
        </p:nvSpPr>
        <p:spPr>
          <a:xfrm rot="5400000">
            <a:off x="4447262" y="666223"/>
            <a:ext cx="95391" cy="31775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p8"/>
          <p:cNvSpPr/>
          <p:nvPr/>
        </p:nvSpPr>
        <p:spPr>
          <a:xfrm flipH="1">
            <a:off x="253298" y="1330434"/>
            <a:ext cx="60960" cy="955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856523" y="2880261"/>
            <a:ext cx="1955361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Check the status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8"/>
          <p:cNvSpPr/>
          <p:nvPr/>
        </p:nvSpPr>
        <p:spPr>
          <a:xfrm rot="5400000">
            <a:off x="1452178" y="1015474"/>
            <a:ext cx="81280" cy="2479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59280" y="211395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19742" y="3940628"/>
            <a:ext cx="4278085" cy="28847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1425301" y="3839753"/>
            <a:ext cx="1721246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219888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2625631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2177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65" name="Google Shape;265;p8"/>
          <p:cNvSpPr txBox="1"/>
          <p:nvPr/>
        </p:nvSpPr>
        <p:spPr>
          <a:xfrm>
            <a:off x="25799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59" name="Google Shape;259;p8"/>
          <p:cNvSpPr/>
          <p:nvPr/>
        </p:nvSpPr>
        <p:spPr>
          <a:xfrm>
            <a:off x="1505131" y="4443549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pic>
        <p:nvPicPr>
          <p:cNvPr id="255" name="Google Shape;255;p8" descr="A red and black logo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740183" y="4021331"/>
            <a:ext cx="609600" cy="60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429000" y="3457203"/>
            <a:ext cx="2026626" cy="1027711"/>
            <a:chOff x="3429000" y="3457203"/>
            <a:chExt cx="2026626" cy="1027711"/>
          </a:xfrm>
        </p:grpSpPr>
        <p:cxnSp>
          <p:nvCxnSpPr>
            <p:cNvPr id="261" name="Google Shape;261;p8"/>
            <p:cNvCxnSpPr/>
            <p:nvPr/>
          </p:nvCxnSpPr>
          <p:spPr>
            <a:xfrm flipH="1">
              <a:off x="3429000" y="3777342"/>
              <a:ext cx="1436913" cy="70757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2" name="Google Shape;262;p8"/>
            <p:cNvSpPr/>
            <p:nvPr/>
          </p:nvSpPr>
          <p:spPr>
            <a:xfrm>
              <a:off x="4262265" y="3457203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staging</a:t>
              </a:r>
              <a:endPara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21637" y="3195946"/>
            <a:ext cx="1193361" cy="1201883"/>
            <a:chOff x="321637" y="3195946"/>
            <a:chExt cx="1193361" cy="1201883"/>
          </a:xfrm>
        </p:grpSpPr>
        <p:cxnSp>
          <p:nvCxnSpPr>
            <p:cNvPr id="257" name="Google Shape;257;p8"/>
            <p:cNvCxnSpPr/>
            <p:nvPr/>
          </p:nvCxnSpPr>
          <p:spPr>
            <a:xfrm>
              <a:off x="816428" y="3581400"/>
              <a:ext cx="108858" cy="81642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8" name="Google Shape;258;p8"/>
            <p:cNvSpPr/>
            <p:nvPr/>
          </p:nvSpPr>
          <p:spPr>
            <a:xfrm>
              <a:off x="321637" y="3195946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Unstage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263" name="Google Shape;263;p8"/>
          <p:cNvSpPr/>
          <p:nvPr/>
        </p:nvSpPr>
        <p:spPr>
          <a:xfrm>
            <a:off x="1121228" y="4963885"/>
            <a:ext cx="2090056" cy="43542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59628" y="4447802"/>
            <a:ext cx="2766854" cy="1365169"/>
            <a:chOff x="3559628" y="4447802"/>
            <a:chExt cx="2766854" cy="1365169"/>
          </a:xfrm>
        </p:grpSpPr>
        <p:sp>
          <p:nvSpPr>
            <p:cNvPr id="266" name="Google Shape;266;p8"/>
            <p:cNvSpPr/>
            <p:nvPr/>
          </p:nvSpPr>
          <p:spPr>
            <a:xfrm>
              <a:off x="4948064" y="4447802"/>
              <a:ext cx="1378418" cy="37030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unstaging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267" name="Google Shape;267;p8"/>
            <p:cNvCxnSpPr/>
            <p:nvPr/>
          </p:nvCxnSpPr>
          <p:spPr>
            <a:xfrm flipH="1">
              <a:off x="3559628" y="4822371"/>
              <a:ext cx="1915884" cy="99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68" name="Google Shape;268;p8"/>
          <p:cNvSpPr/>
          <p:nvPr/>
        </p:nvSpPr>
        <p:spPr>
          <a:xfrm rot="5400000">
            <a:off x="5506380" y="5047833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sp>
        <p:nvSpPr>
          <p:cNvPr id="269" name="Google Shape;269;p8"/>
          <p:cNvSpPr/>
          <p:nvPr/>
        </p:nvSpPr>
        <p:spPr>
          <a:xfrm>
            <a:off x="5285521" y="5928259"/>
            <a:ext cx="1378418" cy="3703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3" name="Google Shape;243;p8"/>
          <p:cNvCxnSpPr/>
          <p:nvPr/>
        </p:nvCxnSpPr>
        <p:spPr>
          <a:xfrm flipH="1">
            <a:off x="8271966" y="976223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7406639" y="585707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7630158" y="955039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6024245" y="2444750"/>
            <a:ext cx="1506855" cy="751205"/>
          </a:xfrm>
          <a:prstGeom prst="wedgeRectCallout">
            <a:avLst>
              <a:gd name="adj1" fmla="val 100231"/>
              <a:gd name="adj2" fmla="val -19488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Bebas Neue Bold" panose="020B0606020202050201" charset="0"/>
                <a:cs typeface="Bebas Neue Bold" panose="020B0606020202050201" charset="0"/>
              </a:rPr>
              <a:t>Folder is tracked</a:t>
            </a:r>
            <a:endParaRPr lang="en-US" sz="2400">
              <a:latin typeface="Bebas Neue Bold" panose="020B0606020202050201" charset="0"/>
              <a:cs typeface="Bebas Neue Bold" panose="020B0606020202050201" charset="0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8351517" y="1777998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1" grpId="0" animBg="1"/>
      <p:bldP spid="225" grpId="0" animBg="1"/>
      <p:bldP spid="229" grpId="0" animBg="1"/>
      <p:bldP spid="231" grpId="0" animBg="1"/>
      <p:bldP spid="233" grpId="0" animBg="1"/>
      <p:bldP spid="237" grpId="0" animBg="1"/>
      <p:bldP spid="239" grpId="0" animBg="1"/>
      <p:bldP spid="240" grpId="0" animBg="1"/>
      <p:bldP spid="253" grpId="0" animBg="1"/>
      <p:bldP spid="254" grpId="0" animBg="1"/>
      <p:bldP spid="256" grpId="0" animBg="1"/>
      <p:bldP spid="26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 flipH="1">
            <a:off x="2772131" y="2332323"/>
            <a:ext cx="60960" cy="5528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6024178" y="1435138"/>
            <a:ext cx="68015" cy="81279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8"/>
          <p:cNvSpPr/>
          <p:nvPr/>
        </p:nvSpPr>
        <p:spPr>
          <a:xfrm rot="5400000">
            <a:off x="4447262" y="666223"/>
            <a:ext cx="95391" cy="31775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p8"/>
          <p:cNvSpPr/>
          <p:nvPr/>
        </p:nvSpPr>
        <p:spPr>
          <a:xfrm flipH="1">
            <a:off x="253298" y="1330434"/>
            <a:ext cx="60960" cy="955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856523" y="2880261"/>
            <a:ext cx="1955361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Check the status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8"/>
          <p:cNvSpPr/>
          <p:nvPr/>
        </p:nvSpPr>
        <p:spPr>
          <a:xfrm rot="5400000">
            <a:off x="1452178" y="1015474"/>
            <a:ext cx="81280" cy="2479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59280" y="211395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19742" y="3940628"/>
            <a:ext cx="4278085" cy="28847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1425301" y="3839753"/>
            <a:ext cx="1721246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219888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2625631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2177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65" name="Google Shape;265;p8"/>
          <p:cNvSpPr txBox="1"/>
          <p:nvPr/>
        </p:nvSpPr>
        <p:spPr>
          <a:xfrm>
            <a:off x="25799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59" name="Google Shape;259;p8"/>
          <p:cNvSpPr/>
          <p:nvPr/>
        </p:nvSpPr>
        <p:spPr>
          <a:xfrm>
            <a:off x="1505131" y="4443549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pic>
        <p:nvPicPr>
          <p:cNvPr id="255" name="Google Shape;255;p8" descr="A red and black logo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740183" y="4021331"/>
            <a:ext cx="609600" cy="60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429000" y="3457203"/>
            <a:ext cx="2026626" cy="1027711"/>
            <a:chOff x="3429000" y="3457203"/>
            <a:chExt cx="2026626" cy="1027711"/>
          </a:xfrm>
        </p:grpSpPr>
        <p:cxnSp>
          <p:nvCxnSpPr>
            <p:cNvPr id="261" name="Google Shape;261;p8"/>
            <p:cNvCxnSpPr/>
            <p:nvPr/>
          </p:nvCxnSpPr>
          <p:spPr>
            <a:xfrm flipH="1">
              <a:off x="3429000" y="3777342"/>
              <a:ext cx="1436913" cy="70757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2" name="Google Shape;262;p8"/>
            <p:cNvSpPr/>
            <p:nvPr/>
          </p:nvSpPr>
          <p:spPr>
            <a:xfrm>
              <a:off x="4262265" y="3457203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staging</a:t>
              </a:r>
              <a:endPara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21637" y="3195946"/>
            <a:ext cx="1193361" cy="1201883"/>
            <a:chOff x="321637" y="3195946"/>
            <a:chExt cx="1193361" cy="1201883"/>
          </a:xfrm>
        </p:grpSpPr>
        <p:cxnSp>
          <p:nvCxnSpPr>
            <p:cNvPr id="257" name="Google Shape;257;p8"/>
            <p:cNvCxnSpPr/>
            <p:nvPr/>
          </p:nvCxnSpPr>
          <p:spPr>
            <a:xfrm>
              <a:off x="816428" y="3581400"/>
              <a:ext cx="108858" cy="81642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8" name="Google Shape;258;p8"/>
            <p:cNvSpPr/>
            <p:nvPr/>
          </p:nvSpPr>
          <p:spPr>
            <a:xfrm>
              <a:off x="321637" y="3195946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Unstage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263" name="Google Shape;263;p8"/>
          <p:cNvSpPr/>
          <p:nvPr/>
        </p:nvSpPr>
        <p:spPr>
          <a:xfrm>
            <a:off x="1121228" y="4963885"/>
            <a:ext cx="2090056" cy="43542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59628" y="4447802"/>
            <a:ext cx="2766854" cy="1365169"/>
            <a:chOff x="3559628" y="4447802"/>
            <a:chExt cx="2766854" cy="1365169"/>
          </a:xfrm>
        </p:grpSpPr>
        <p:sp>
          <p:nvSpPr>
            <p:cNvPr id="266" name="Google Shape;266;p8"/>
            <p:cNvSpPr/>
            <p:nvPr/>
          </p:nvSpPr>
          <p:spPr>
            <a:xfrm>
              <a:off x="4948064" y="4447802"/>
              <a:ext cx="1378418" cy="37030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unstaging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267" name="Google Shape;267;p8"/>
            <p:cNvCxnSpPr/>
            <p:nvPr/>
          </p:nvCxnSpPr>
          <p:spPr>
            <a:xfrm flipH="1">
              <a:off x="3559628" y="4822371"/>
              <a:ext cx="1915884" cy="99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68" name="Google Shape;268;p8"/>
          <p:cNvSpPr/>
          <p:nvPr/>
        </p:nvSpPr>
        <p:spPr>
          <a:xfrm rot="5400000">
            <a:off x="5506380" y="5047833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sp>
        <p:nvSpPr>
          <p:cNvPr id="269" name="Google Shape;269;p8"/>
          <p:cNvSpPr/>
          <p:nvPr/>
        </p:nvSpPr>
        <p:spPr>
          <a:xfrm>
            <a:off x="5285521" y="5928259"/>
            <a:ext cx="1378418" cy="3703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3" name="Google Shape;243;p8"/>
          <p:cNvCxnSpPr/>
          <p:nvPr/>
        </p:nvCxnSpPr>
        <p:spPr>
          <a:xfrm flipH="1">
            <a:off x="8271966" y="976223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7406639" y="585707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7630158" y="955039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6024245" y="2444750"/>
            <a:ext cx="1506855" cy="751205"/>
          </a:xfrm>
          <a:prstGeom prst="wedgeRectCallout">
            <a:avLst>
              <a:gd name="adj1" fmla="val 100231"/>
              <a:gd name="adj2" fmla="val -19488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Bebas Neue Bold" panose="020B0606020202050201" charset="0"/>
                <a:cs typeface="Bebas Neue Bold" panose="020B0606020202050201" charset="0"/>
              </a:rPr>
              <a:t>Folder is tracked</a:t>
            </a:r>
            <a:endParaRPr lang="en-US" sz="2400">
              <a:latin typeface="Bebas Neue Bold" panose="020B0606020202050201" charset="0"/>
              <a:cs typeface="Bebas Neue Bold" panose="020B0606020202050201" charset="0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8351517" y="1777998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71" name="Google Shape;271;p8"/>
          <p:cNvSpPr/>
          <p:nvPr/>
        </p:nvSpPr>
        <p:spPr>
          <a:xfrm>
            <a:off x="6301653" y="2827467"/>
            <a:ext cx="1624881" cy="1007931"/>
          </a:xfrm>
          <a:prstGeom prst="wedgeRoundRectCallout">
            <a:avLst>
              <a:gd name="adj1" fmla="val 85281"/>
              <a:gd name="adj2" fmla="val -140694"/>
              <a:gd name="adj3" fmla="val 16667"/>
            </a:avLst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 the  file there is no tracking</a:t>
            </a:r>
            <a:endParaRPr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1" grpId="0" animBg="1"/>
      <p:bldP spid="225" grpId="0" animBg="1"/>
      <p:bldP spid="229" grpId="0" animBg="1"/>
      <p:bldP spid="231" grpId="0" animBg="1"/>
      <p:bldP spid="233" grpId="0" animBg="1"/>
      <p:bldP spid="237" grpId="0" animBg="1"/>
      <p:bldP spid="239" grpId="0" animBg="1"/>
      <p:bldP spid="240" grpId="0" animBg="1"/>
      <p:bldP spid="253" grpId="0" animBg="1"/>
      <p:bldP spid="254" grpId="0" animBg="1"/>
      <p:bldP spid="256" grpId="0" animBg="1"/>
      <p:bldP spid="2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cartoon of a child using a computer&#10;&#10;Description automatically generated"/>
          <p:cNvPicPr preferRelativeResize="0"/>
          <p:nvPr/>
        </p:nvPicPr>
        <p:blipFill rotWithShape="1">
          <a:blip r:embed="rId1"/>
          <a:srcRect l="14792" t="36468" r="13764" b="18136"/>
          <a:stretch>
            <a:fillRect/>
          </a:stretch>
        </p:blipFill>
        <p:spPr>
          <a:xfrm>
            <a:off x="2104571" y="871257"/>
            <a:ext cx="8940800" cy="427614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4705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413" y="69021"/>
            <a:ext cx="4594086" cy="9497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Scenario I</a:t>
            </a:r>
            <a:endParaRPr lang="en-US" sz="48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87" name="Google Shape;87;p1"/>
          <p:cNvGrpSpPr/>
          <p:nvPr/>
        </p:nvGrpSpPr>
        <p:grpSpPr>
          <a:xfrm>
            <a:off x="485912" y="1642718"/>
            <a:ext cx="2319130" cy="2032000"/>
            <a:chOff x="485912" y="1642718"/>
            <a:chExt cx="2319130" cy="2032000"/>
          </a:xfrm>
        </p:grpSpPr>
        <p:sp>
          <p:nvSpPr>
            <p:cNvPr id="88" name="Google Shape;88;p1"/>
            <p:cNvSpPr/>
            <p:nvPr/>
          </p:nvSpPr>
          <p:spPr>
            <a:xfrm>
              <a:off x="485912" y="1642718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596347" y="1957456"/>
              <a:ext cx="2098260" cy="13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"/>
          <p:cNvGrpSpPr/>
          <p:nvPr/>
        </p:nvGrpSpPr>
        <p:grpSpPr>
          <a:xfrm>
            <a:off x="3049919" y="1639228"/>
            <a:ext cx="2341216" cy="3543238"/>
            <a:chOff x="3048000" y="1642719"/>
            <a:chExt cx="2341216" cy="3543238"/>
          </a:xfrm>
        </p:grpSpPr>
        <p:sp>
          <p:nvSpPr>
            <p:cNvPr id="91" name="Google Shape;91;p1"/>
            <p:cNvSpPr/>
            <p:nvPr/>
          </p:nvSpPr>
          <p:spPr>
            <a:xfrm>
              <a:off x="3048000" y="1642719"/>
              <a:ext cx="2341216" cy="3444589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3169315" y="1710602"/>
              <a:ext cx="2098260" cy="3475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-----------------------------------------------------------</a:t>
              </a:r>
              <a:endPara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6" name="Google Shape;96;p1" descr="A green check mark in a square with a brush strok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78106" y="2909047"/>
            <a:ext cx="1364877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>
            <a:off x="910478" y="1484779"/>
            <a:ext cx="1456764" cy="369794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VERSION 1</a:t>
            </a:r>
            <a:endParaRPr sz="1800" b="1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3487830" y="1473573"/>
            <a:ext cx="1456764" cy="369794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VERSION 2</a:t>
            </a:r>
            <a:endParaRPr sz="1800" b="1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 flipH="1">
            <a:off x="2772131" y="2332323"/>
            <a:ext cx="60960" cy="5528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6024178" y="1435138"/>
            <a:ext cx="68015" cy="81279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8"/>
          <p:cNvSpPr/>
          <p:nvPr/>
        </p:nvSpPr>
        <p:spPr>
          <a:xfrm rot="5400000">
            <a:off x="4447262" y="666223"/>
            <a:ext cx="95391" cy="31775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p8"/>
          <p:cNvSpPr/>
          <p:nvPr/>
        </p:nvSpPr>
        <p:spPr>
          <a:xfrm flipH="1">
            <a:off x="253298" y="1330434"/>
            <a:ext cx="60960" cy="955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856523" y="2880261"/>
            <a:ext cx="1955361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Check the status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8"/>
          <p:cNvSpPr/>
          <p:nvPr/>
        </p:nvSpPr>
        <p:spPr>
          <a:xfrm rot="5400000">
            <a:off x="1452178" y="1015474"/>
            <a:ext cx="81280" cy="2479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59280" y="211395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19742" y="3940628"/>
            <a:ext cx="4278085" cy="28847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1425301" y="3839753"/>
            <a:ext cx="1721246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219888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2625631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2177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65" name="Google Shape;265;p8"/>
          <p:cNvSpPr txBox="1"/>
          <p:nvPr/>
        </p:nvSpPr>
        <p:spPr>
          <a:xfrm>
            <a:off x="25799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59" name="Google Shape;259;p8"/>
          <p:cNvSpPr/>
          <p:nvPr/>
        </p:nvSpPr>
        <p:spPr>
          <a:xfrm>
            <a:off x="1505131" y="4443549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pic>
        <p:nvPicPr>
          <p:cNvPr id="255" name="Google Shape;255;p8" descr="A red and black logo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740183" y="4021331"/>
            <a:ext cx="609600" cy="60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429000" y="3457203"/>
            <a:ext cx="2026626" cy="1027711"/>
            <a:chOff x="3429000" y="3457203"/>
            <a:chExt cx="2026626" cy="1027711"/>
          </a:xfrm>
        </p:grpSpPr>
        <p:cxnSp>
          <p:nvCxnSpPr>
            <p:cNvPr id="261" name="Google Shape;261;p8"/>
            <p:cNvCxnSpPr/>
            <p:nvPr/>
          </p:nvCxnSpPr>
          <p:spPr>
            <a:xfrm flipH="1">
              <a:off x="3429000" y="3777342"/>
              <a:ext cx="1436913" cy="70757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2" name="Google Shape;262;p8"/>
            <p:cNvSpPr/>
            <p:nvPr/>
          </p:nvSpPr>
          <p:spPr>
            <a:xfrm>
              <a:off x="4262265" y="3457203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staging</a:t>
              </a:r>
              <a:endPara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21637" y="3195946"/>
            <a:ext cx="1193361" cy="1201883"/>
            <a:chOff x="321637" y="3195946"/>
            <a:chExt cx="1193361" cy="1201883"/>
          </a:xfrm>
        </p:grpSpPr>
        <p:cxnSp>
          <p:nvCxnSpPr>
            <p:cNvPr id="257" name="Google Shape;257;p8"/>
            <p:cNvCxnSpPr/>
            <p:nvPr/>
          </p:nvCxnSpPr>
          <p:spPr>
            <a:xfrm>
              <a:off x="816428" y="3581400"/>
              <a:ext cx="108858" cy="81642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8" name="Google Shape;258;p8"/>
            <p:cNvSpPr/>
            <p:nvPr/>
          </p:nvSpPr>
          <p:spPr>
            <a:xfrm>
              <a:off x="321637" y="3195946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Unstage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263" name="Google Shape;263;p8"/>
          <p:cNvSpPr/>
          <p:nvPr/>
        </p:nvSpPr>
        <p:spPr>
          <a:xfrm>
            <a:off x="1121228" y="4963885"/>
            <a:ext cx="2090056" cy="43542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59628" y="4447802"/>
            <a:ext cx="2766854" cy="1365169"/>
            <a:chOff x="3559628" y="4447802"/>
            <a:chExt cx="2766854" cy="1365169"/>
          </a:xfrm>
        </p:grpSpPr>
        <p:sp>
          <p:nvSpPr>
            <p:cNvPr id="266" name="Google Shape;266;p8"/>
            <p:cNvSpPr/>
            <p:nvPr/>
          </p:nvSpPr>
          <p:spPr>
            <a:xfrm>
              <a:off x="4948064" y="4447802"/>
              <a:ext cx="1378418" cy="37030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unstaging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267" name="Google Shape;267;p8"/>
            <p:cNvCxnSpPr/>
            <p:nvPr/>
          </p:nvCxnSpPr>
          <p:spPr>
            <a:xfrm flipH="1">
              <a:off x="3559628" y="4822371"/>
              <a:ext cx="1915884" cy="99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68" name="Google Shape;268;p8"/>
          <p:cNvSpPr/>
          <p:nvPr/>
        </p:nvSpPr>
        <p:spPr>
          <a:xfrm rot="5400000">
            <a:off x="5506380" y="5047833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sp>
        <p:nvSpPr>
          <p:cNvPr id="269" name="Google Shape;269;p8"/>
          <p:cNvSpPr/>
          <p:nvPr/>
        </p:nvSpPr>
        <p:spPr>
          <a:xfrm>
            <a:off x="5285521" y="5928259"/>
            <a:ext cx="1378418" cy="3703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3" name="Google Shape;243;p8"/>
          <p:cNvCxnSpPr/>
          <p:nvPr/>
        </p:nvCxnSpPr>
        <p:spPr>
          <a:xfrm flipH="1">
            <a:off x="8271966" y="976223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7406639" y="585707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7630158" y="955039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6024245" y="2444750"/>
            <a:ext cx="1506855" cy="751205"/>
          </a:xfrm>
          <a:prstGeom prst="wedgeRectCallout">
            <a:avLst>
              <a:gd name="adj1" fmla="val 100231"/>
              <a:gd name="adj2" fmla="val -19488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Bebas Neue Bold" panose="020B0606020202050201" charset="0"/>
                <a:cs typeface="Bebas Neue Bold" panose="020B0606020202050201" charset="0"/>
              </a:rPr>
              <a:t>Folder is tracked</a:t>
            </a:r>
            <a:endParaRPr lang="en-US" sz="2400">
              <a:latin typeface="Bebas Neue Bold" panose="020B0606020202050201" charset="0"/>
              <a:cs typeface="Bebas Neue Bold" panose="020B0606020202050201" charset="0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8351517" y="1777998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71" name="Google Shape;271;p8"/>
          <p:cNvSpPr/>
          <p:nvPr/>
        </p:nvSpPr>
        <p:spPr>
          <a:xfrm>
            <a:off x="6301653" y="2827467"/>
            <a:ext cx="1624881" cy="1007931"/>
          </a:xfrm>
          <a:prstGeom prst="wedgeRoundRectCallout">
            <a:avLst>
              <a:gd name="adj1" fmla="val 85281"/>
              <a:gd name="adj2" fmla="val -140694"/>
              <a:gd name="adj3" fmla="val 16667"/>
            </a:avLst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 the  file there is no tracking</a:t>
            </a:r>
            <a:endParaRPr dirty="0"/>
          </a:p>
        </p:txBody>
      </p:sp>
      <p:sp>
        <p:nvSpPr>
          <p:cNvPr id="6" name="Rounded Rectangle 5"/>
          <p:cNvSpPr/>
          <p:nvPr/>
        </p:nvSpPr>
        <p:spPr>
          <a:xfrm>
            <a:off x="5586730" y="2703830"/>
            <a:ext cx="2505710" cy="150558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b="1">
                <a:solidFill>
                  <a:srgbClr val="FF0000"/>
                </a:solidFill>
                <a:highlight>
                  <a:srgbClr val="00FFFF"/>
                </a:highlight>
                <a:latin typeface="Times New Roman Cyr" panose="02020603050405020304" charset="0"/>
                <a:cs typeface="Times New Roman Cyr" panose="02020603050405020304" charset="0"/>
              </a:rPr>
              <a:t>!! Caution</a:t>
            </a:r>
            <a:endParaRPr lang="en-US" sz="1600">
              <a:highlight>
                <a:srgbClr val="00FFFF"/>
              </a:highlight>
              <a:latin typeface="Times New Roman Cyr" panose="02020603050405020304" charset="0"/>
              <a:cs typeface="Times New Roman Cyr" panose="02020603050405020304" charset="0"/>
            </a:endParaRPr>
          </a:p>
          <a:p>
            <a:pPr algn="ctr"/>
            <a:r>
              <a:rPr lang="en-US" sz="1800" b="1">
                <a:latin typeface="Times New Roman Cyr" panose="02020603050405020304" charset="0"/>
                <a:cs typeface="Times New Roman Cyr" panose="02020603050405020304" charset="0"/>
              </a:rPr>
              <a:t>Inside the file</a:t>
            </a:r>
            <a:r>
              <a:rPr lang="en-US" sz="1800">
                <a:latin typeface="Times New Roman Cyr" panose="02020603050405020304" charset="0"/>
                <a:cs typeface="Times New Roman Cyr" panose="02020603050405020304" charset="0"/>
              </a:rPr>
              <a:t> is Not tracking but </a:t>
            </a:r>
            <a:r>
              <a:rPr lang="en-US" sz="1800" b="1">
                <a:latin typeface="Times New Roman Cyr" panose="02020603050405020304" charset="0"/>
                <a:cs typeface="Times New Roman Cyr" panose="02020603050405020304" charset="0"/>
              </a:rPr>
              <a:t>Inside the folder</a:t>
            </a:r>
            <a:r>
              <a:rPr lang="en-US" sz="1800">
                <a:latin typeface="Times New Roman Cyr" panose="02020603050405020304" charset="0"/>
                <a:cs typeface="Times New Roman Cyr" panose="02020603050405020304" charset="0"/>
              </a:rPr>
              <a:t> is Tracking</a:t>
            </a:r>
            <a:r>
              <a:rPr lang="en-US" sz="1600">
                <a:latin typeface="Times New Roman Cyr" panose="02020603050405020304" charset="0"/>
                <a:cs typeface="Times New Roman Cyr" panose="02020603050405020304" charset="0"/>
              </a:rPr>
              <a:t> </a:t>
            </a:r>
            <a:endParaRPr lang="en-US" sz="1600">
              <a:latin typeface="Times New Roman Cyr" panose="02020603050405020304" charset="0"/>
              <a:cs typeface="Times New Roman Cyr" panose="020206030504050203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1" grpId="0" animBg="1"/>
      <p:bldP spid="225" grpId="0" animBg="1"/>
      <p:bldP spid="229" grpId="0" animBg="1"/>
      <p:bldP spid="231" grpId="0" animBg="1"/>
      <p:bldP spid="233" grpId="0" animBg="1"/>
      <p:bldP spid="237" grpId="0" animBg="1"/>
      <p:bldP spid="239" grpId="0" animBg="1"/>
      <p:bldP spid="240" grpId="0" animBg="1"/>
      <p:bldP spid="253" grpId="0" animBg="1"/>
      <p:bldP spid="254" grpId="0" animBg="1"/>
      <p:bldP spid="256" grpId="0" animBg="1"/>
      <p:bldP spid="26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 flipH="1">
            <a:off x="2772131" y="2332323"/>
            <a:ext cx="60960" cy="5528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6024178" y="1435138"/>
            <a:ext cx="68015" cy="81279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8"/>
          <p:cNvSpPr/>
          <p:nvPr/>
        </p:nvSpPr>
        <p:spPr>
          <a:xfrm rot="5400000">
            <a:off x="4447262" y="666223"/>
            <a:ext cx="95391" cy="31775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p8"/>
          <p:cNvSpPr/>
          <p:nvPr/>
        </p:nvSpPr>
        <p:spPr>
          <a:xfrm flipH="1">
            <a:off x="253298" y="1330434"/>
            <a:ext cx="60960" cy="955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856523" y="2880261"/>
            <a:ext cx="1955361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Check the status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8"/>
          <p:cNvSpPr/>
          <p:nvPr/>
        </p:nvSpPr>
        <p:spPr>
          <a:xfrm rot="5400000">
            <a:off x="1452178" y="1015474"/>
            <a:ext cx="81280" cy="2479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59280" y="211395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19742" y="3940628"/>
            <a:ext cx="4278085" cy="28847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1425301" y="3839753"/>
            <a:ext cx="1721246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219888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2625631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2177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65" name="Google Shape;265;p8"/>
          <p:cNvSpPr txBox="1"/>
          <p:nvPr/>
        </p:nvSpPr>
        <p:spPr>
          <a:xfrm>
            <a:off x="25799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59" name="Google Shape;259;p8"/>
          <p:cNvSpPr/>
          <p:nvPr/>
        </p:nvSpPr>
        <p:spPr>
          <a:xfrm>
            <a:off x="1505131" y="4443549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pic>
        <p:nvPicPr>
          <p:cNvPr id="255" name="Google Shape;255;p8" descr="A red and black logo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740183" y="4021331"/>
            <a:ext cx="609600" cy="60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429000" y="3457203"/>
            <a:ext cx="2026626" cy="1027711"/>
            <a:chOff x="3429000" y="3457203"/>
            <a:chExt cx="2026626" cy="1027711"/>
          </a:xfrm>
        </p:grpSpPr>
        <p:cxnSp>
          <p:nvCxnSpPr>
            <p:cNvPr id="261" name="Google Shape;261;p8"/>
            <p:cNvCxnSpPr/>
            <p:nvPr/>
          </p:nvCxnSpPr>
          <p:spPr>
            <a:xfrm flipH="1">
              <a:off x="3429000" y="3777342"/>
              <a:ext cx="1436913" cy="70757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2" name="Google Shape;262;p8"/>
            <p:cNvSpPr/>
            <p:nvPr/>
          </p:nvSpPr>
          <p:spPr>
            <a:xfrm>
              <a:off x="4262265" y="3457203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staging</a:t>
              </a:r>
              <a:endPara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21637" y="3195946"/>
            <a:ext cx="1193361" cy="1201883"/>
            <a:chOff x="321637" y="3195946"/>
            <a:chExt cx="1193361" cy="1201883"/>
          </a:xfrm>
        </p:grpSpPr>
        <p:cxnSp>
          <p:nvCxnSpPr>
            <p:cNvPr id="257" name="Google Shape;257;p8"/>
            <p:cNvCxnSpPr/>
            <p:nvPr/>
          </p:nvCxnSpPr>
          <p:spPr>
            <a:xfrm>
              <a:off x="816428" y="3581400"/>
              <a:ext cx="108858" cy="81642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8" name="Google Shape;258;p8"/>
            <p:cNvSpPr/>
            <p:nvPr/>
          </p:nvSpPr>
          <p:spPr>
            <a:xfrm>
              <a:off x="321637" y="3195946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Unstage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263" name="Google Shape;263;p8"/>
          <p:cNvSpPr/>
          <p:nvPr/>
        </p:nvSpPr>
        <p:spPr>
          <a:xfrm>
            <a:off x="1121228" y="4963885"/>
            <a:ext cx="2090056" cy="43542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59628" y="4447802"/>
            <a:ext cx="2766854" cy="1365169"/>
            <a:chOff x="3559628" y="4447802"/>
            <a:chExt cx="2766854" cy="1365169"/>
          </a:xfrm>
        </p:grpSpPr>
        <p:sp>
          <p:nvSpPr>
            <p:cNvPr id="266" name="Google Shape;266;p8"/>
            <p:cNvSpPr/>
            <p:nvPr/>
          </p:nvSpPr>
          <p:spPr>
            <a:xfrm>
              <a:off x="4948064" y="4447802"/>
              <a:ext cx="1378418" cy="37030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unstaging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267" name="Google Shape;267;p8"/>
            <p:cNvCxnSpPr/>
            <p:nvPr/>
          </p:nvCxnSpPr>
          <p:spPr>
            <a:xfrm flipH="1">
              <a:off x="3559628" y="4822371"/>
              <a:ext cx="1915884" cy="99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68" name="Google Shape;268;p8"/>
          <p:cNvSpPr/>
          <p:nvPr/>
        </p:nvSpPr>
        <p:spPr>
          <a:xfrm rot="5400000">
            <a:off x="5506380" y="5047833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sp>
        <p:nvSpPr>
          <p:cNvPr id="269" name="Google Shape;269;p8"/>
          <p:cNvSpPr/>
          <p:nvPr/>
        </p:nvSpPr>
        <p:spPr>
          <a:xfrm>
            <a:off x="5285521" y="5928259"/>
            <a:ext cx="1378418" cy="3703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3" name="Google Shape;243;p8"/>
          <p:cNvCxnSpPr/>
          <p:nvPr/>
        </p:nvCxnSpPr>
        <p:spPr>
          <a:xfrm flipH="1">
            <a:off x="8271966" y="976223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7406639" y="585707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7630158" y="955039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6024245" y="2444750"/>
            <a:ext cx="1506855" cy="751205"/>
          </a:xfrm>
          <a:prstGeom prst="wedgeRectCallout">
            <a:avLst>
              <a:gd name="adj1" fmla="val 100231"/>
              <a:gd name="adj2" fmla="val -19488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Bebas Neue Bold" panose="020B0606020202050201" charset="0"/>
                <a:cs typeface="Bebas Neue Bold" panose="020B0606020202050201" charset="0"/>
              </a:rPr>
              <a:t>Folder is tracked</a:t>
            </a:r>
            <a:endParaRPr lang="en-US" sz="2400">
              <a:latin typeface="Bebas Neue Bold" panose="020B0606020202050201" charset="0"/>
              <a:cs typeface="Bebas Neue Bold" panose="020B0606020202050201" charset="0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8351517" y="1777998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71" name="Google Shape;271;p8"/>
          <p:cNvSpPr/>
          <p:nvPr/>
        </p:nvSpPr>
        <p:spPr>
          <a:xfrm>
            <a:off x="6301653" y="2827467"/>
            <a:ext cx="1624881" cy="1007931"/>
          </a:xfrm>
          <a:prstGeom prst="wedgeRoundRectCallout">
            <a:avLst>
              <a:gd name="adj1" fmla="val 85281"/>
              <a:gd name="adj2" fmla="val -140694"/>
              <a:gd name="adj3" fmla="val 16667"/>
            </a:avLst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 the  file there is no tracking</a:t>
            </a:r>
            <a:endParaRPr dirty="0"/>
          </a:p>
        </p:txBody>
      </p:sp>
      <p:sp>
        <p:nvSpPr>
          <p:cNvPr id="247" name="Google Shape;247;p8"/>
          <p:cNvSpPr/>
          <p:nvPr/>
        </p:nvSpPr>
        <p:spPr>
          <a:xfrm>
            <a:off x="8352246" y="2462349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1" grpId="0" animBg="1"/>
      <p:bldP spid="225" grpId="0" animBg="1"/>
      <p:bldP spid="229" grpId="0" animBg="1"/>
      <p:bldP spid="231" grpId="0" animBg="1"/>
      <p:bldP spid="233" grpId="0" animBg="1"/>
      <p:bldP spid="237" grpId="0" animBg="1"/>
      <p:bldP spid="239" grpId="0" animBg="1"/>
      <p:bldP spid="240" grpId="0" animBg="1"/>
      <p:bldP spid="253" grpId="0" animBg="1"/>
      <p:bldP spid="254" grpId="0" animBg="1"/>
      <p:bldP spid="256" grpId="0" animBg="1"/>
      <p:bldP spid="26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 flipH="1">
            <a:off x="2772131" y="2332323"/>
            <a:ext cx="60960" cy="5528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6024178" y="1435138"/>
            <a:ext cx="68015" cy="81279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8"/>
          <p:cNvSpPr/>
          <p:nvPr/>
        </p:nvSpPr>
        <p:spPr>
          <a:xfrm rot="5400000">
            <a:off x="4447262" y="666223"/>
            <a:ext cx="95391" cy="31775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p8"/>
          <p:cNvSpPr/>
          <p:nvPr/>
        </p:nvSpPr>
        <p:spPr>
          <a:xfrm flipH="1">
            <a:off x="253298" y="1330434"/>
            <a:ext cx="60960" cy="955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856523" y="2880261"/>
            <a:ext cx="1955361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Check the status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8"/>
          <p:cNvSpPr/>
          <p:nvPr/>
        </p:nvSpPr>
        <p:spPr>
          <a:xfrm rot="5400000">
            <a:off x="1452178" y="1015474"/>
            <a:ext cx="81280" cy="2479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59280" y="211395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19742" y="3940628"/>
            <a:ext cx="4278085" cy="28847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1425301" y="3839753"/>
            <a:ext cx="1721246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219888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2625631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2177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65" name="Google Shape;265;p8"/>
          <p:cNvSpPr txBox="1"/>
          <p:nvPr/>
        </p:nvSpPr>
        <p:spPr>
          <a:xfrm>
            <a:off x="25799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59" name="Google Shape;259;p8"/>
          <p:cNvSpPr/>
          <p:nvPr/>
        </p:nvSpPr>
        <p:spPr>
          <a:xfrm>
            <a:off x="1505131" y="4443549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pic>
        <p:nvPicPr>
          <p:cNvPr id="255" name="Google Shape;255;p8" descr="A red and black logo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740183" y="4021331"/>
            <a:ext cx="609600" cy="60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429000" y="3457203"/>
            <a:ext cx="2026626" cy="1027711"/>
            <a:chOff x="3429000" y="3457203"/>
            <a:chExt cx="2026626" cy="1027711"/>
          </a:xfrm>
        </p:grpSpPr>
        <p:cxnSp>
          <p:nvCxnSpPr>
            <p:cNvPr id="261" name="Google Shape;261;p8"/>
            <p:cNvCxnSpPr/>
            <p:nvPr/>
          </p:nvCxnSpPr>
          <p:spPr>
            <a:xfrm flipH="1">
              <a:off x="3429000" y="3777342"/>
              <a:ext cx="1436913" cy="70757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2" name="Google Shape;262;p8"/>
            <p:cNvSpPr/>
            <p:nvPr/>
          </p:nvSpPr>
          <p:spPr>
            <a:xfrm>
              <a:off x="4262265" y="3457203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staging</a:t>
              </a:r>
              <a:endPara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21637" y="3195946"/>
            <a:ext cx="1193361" cy="1201883"/>
            <a:chOff x="321637" y="3195946"/>
            <a:chExt cx="1193361" cy="1201883"/>
          </a:xfrm>
        </p:grpSpPr>
        <p:cxnSp>
          <p:nvCxnSpPr>
            <p:cNvPr id="257" name="Google Shape;257;p8"/>
            <p:cNvCxnSpPr/>
            <p:nvPr/>
          </p:nvCxnSpPr>
          <p:spPr>
            <a:xfrm>
              <a:off x="816428" y="3581400"/>
              <a:ext cx="108858" cy="81642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8" name="Google Shape;258;p8"/>
            <p:cNvSpPr/>
            <p:nvPr/>
          </p:nvSpPr>
          <p:spPr>
            <a:xfrm>
              <a:off x="321637" y="3195946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Unstage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263" name="Google Shape;263;p8"/>
          <p:cNvSpPr/>
          <p:nvPr/>
        </p:nvSpPr>
        <p:spPr>
          <a:xfrm>
            <a:off x="1121228" y="4963885"/>
            <a:ext cx="2090056" cy="43542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59628" y="4447802"/>
            <a:ext cx="2766854" cy="1365169"/>
            <a:chOff x="3559628" y="4447802"/>
            <a:chExt cx="2766854" cy="1365169"/>
          </a:xfrm>
        </p:grpSpPr>
        <p:sp>
          <p:nvSpPr>
            <p:cNvPr id="266" name="Google Shape;266;p8"/>
            <p:cNvSpPr/>
            <p:nvPr/>
          </p:nvSpPr>
          <p:spPr>
            <a:xfrm>
              <a:off x="4948064" y="4447802"/>
              <a:ext cx="1378418" cy="37030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unstaging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267" name="Google Shape;267;p8"/>
            <p:cNvCxnSpPr/>
            <p:nvPr/>
          </p:nvCxnSpPr>
          <p:spPr>
            <a:xfrm flipH="1">
              <a:off x="3559628" y="4822371"/>
              <a:ext cx="1915884" cy="99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68" name="Google Shape;268;p8"/>
          <p:cNvSpPr/>
          <p:nvPr/>
        </p:nvSpPr>
        <p:spPr>
          <a:xfrm rot="5400000">
            <a:off x="5506380" y="5047833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sp>
        <p:nvSpPr>
          <p:cNvPr id="269" name="Google Shape;269;p8"/>
          <p:cNvSpPr/>
          <p:nvPr/>
        </p:nvSpPr>
        <p:spPr>
          <a:xfrm>
            <a:off x="5285521" y="5928259"/>
            <a:ext cx="1378418" cy="3703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3" name="Google Shape;243;p8"/>
          <p:cNvCxnSpPr/>
          <p:nvPr/>
        </p:nvCxnSpPr>
        <p:spPr>
          <a:xfrm flipH="1">
            <a:off x="8271966" y="976223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7406639" y="585707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7630158" y="955039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6024245" y="2444750"/>
            <a:ext cx="1506855" cy="751205"/>
          </a:xfrm>
          <a:prstGeom prst="wedgeRectCallout">
            <a:avLst>
              <a:gd name="adj1" fmla="val 100231"/>
              <a:gd name="adj2" fmla="val -19488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Bebas Neue Bold" panose="020B0606020202050201" charset="0"/>
                <a:cs typeface="Bebas Neue Bold" panose="020B0606020202050201" charset="0"/>
              </a:rPr>
              <a:t>Folder is tracked</a:t>
            </a:r>
            <a:endParaRPr lang="en-US" sz="2400">
              <a:latin typeface="Bebas Neue Bold" panose="020B0606020202050201" charset="0"/>
              <a:cs typeface="Bebas Neue Bold" panose="020B0606020202050201" charset="0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8351517" y="1777998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71" name="Google Shape;271;p8"/>
          <p:cNvSpPr/>
          <p:nvPr/>
        </p:nvSpPr>
        <p:spPr>
          <a:xfrm>
            <a:off x="6301653" y="2827467"/>
            <a:ext cx="1624881" cy="1007931"/>
          </a:xfrm>
          <a:prstGeom prst="wedgeRoundRectCallout">
            <a:avLst>
              <a:gd name="adj1" fmla="val 85281"/>
              <a:gd name="adj2" fmla="val -140694"/>
              <a:gd name="adj3" fmla="val 16667"/>
            </a:avLst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 the  file there is no tracking</a:t>
            </a:r>
            <a:endParaRPr dirty="0"/>
          </a:p>
        </p:txBody>
      </p:sp>
      <p:sp>
        <p:nvSpPr>
          <p:cNvPr id="247" name="Google Shape;247;p8"/>
          <p:cNvSpPr/>
          <p:nvPr/>
        </p:nvSpPr>
        <p:spPr>
          <a:xfrm>
            <a:off x="8352246" y="2462349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10534194" y="903377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9560558" y="568960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" name="Google Shape;246;p8"/>
          <p:cNvSpPr txBox="1"/>
          <p:nvPr/>
        </p:nvSpPr>
        <p:spPr>
          <a:xfrm>
            <a:off x="10560682" y="2985133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1" grpId="0" animBg="1"/>
      <p:bldP spid="225" grpId="0" animBg="1"/>
      <p:bldP spid="229" grpId="0" animBg="1"/>
      <p:bldP spid="231" grpId="0" animBg="1"/>
      <p:bldP spid="233" grpId="0" animBg="1"/>
      <p:bldP spid="237" grpId="0" animBg="1"/>
      <p:bldP spid="239" grpId="0" animBg="1"/>
      <p:bldP spid="240" grpId="0" animBg="1"/>
      <p:bldP spid="253" grpId="0" animBg="1"/>
      <p:bldP spid="254" grpId="0" animBg="1"/>
      <p:bldP spid="256" grpId="0" animBg="1"/>
      <p:bldP spid="26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 flipH="1">
            <a:off x="2772131" y="2332323"/>
            <a:ext cx="60960" cy="5528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6024178" y="1435138"/>
            <a:ext cx="68015" cy="81279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8"/>
          <p:cNvSpPr/>
          <p:nvPr/>
        </p:nvSpPr>
        <p:spPr>
          <a:xfrm rot="5400000">
            <a:off x="4447262" y="666223"/>
            <a:ext cx="95391" cy="31775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p8"/>
          <p:cNvSpPr/>
          <p:nvPr/>
        </p:nvSpPr>
        <p:spPr>
          <a:xfrm flipH="1">
            <a:off x="253298" y="1330434"/>
            <a:ext cx="60960" cy="955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856523" y="2880261"/>
            <a:ext cx="1955361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Check the status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8"/>
          <p:cNvSpPr/>
          <p:nvPr/>
        </p:nvSpPr>
        <p:spPr>
          <a:xfrm rot="5400000">
            <a:off x="1452178" y="1015474"/>
            <a:ext cx="81280" cy="2479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59280" y="211395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19742" y="3940628"/>
            <a:ext cx="4278085" cy="28847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1425301" y="3839753"/>
            <a:ext cx="1721246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219888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2625631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2177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65" name="Google Shape;265;p8"/>
          <p:cNvSpPr txBox="1"/>
          <p:nvPr/>
        </p:nvSpPr>
        <p:spPr>
          <a:xfrm>
            <a:off x="25799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59" name="Google Shape;259;p8"/>
          <p:cNvSpPr/>
          <p:nvPr/>
        </p:nvSpPr>
        <p:spPr>
          <a:xfrm>
            <a:off x="1505131" y="4443549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pic>
        <p:nvPicPr>
          <p:cNvPr id="255" name="Google Shape;255;p8" descr="A red and black logo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740183" y="4021331"/>
            <a:ext cx="609600" cy="60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429000" y="3457203"/>
            <a:ext cx="2026626" cy="1027711"/>
            <a:chOff x="3429000" y="3457203"/>
            <a:chExt cx="2026626" cy="1027711"/>
          </a:xfrm>
        </p:grpSpPr>
        <p:cxnSp>
          <p:nvCxnSpPr>
            <p:cNvPr id="261" name="Google Shape;261;p8"/>
            <p:cNvCxnSpPr/>
            <p:nvPr/>
          </p:nvCxnSpPr>
          <p:spPr>
            <a:xfrm flipH="1">
              <a:off x="3429000" y="3777342"/>
              <a:ext cx="1436913" cy="70757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2" name="Google Shape;262;p8"/>
            <p:cNvSpPr/>
            <p:nvPr/>
          </p:nvSpPr>
          <p:spPr>
            <a:xfrm>
              <a:off x="4262265" y="3457203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staging</a:t>
              </a:r>
              <a:endPara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21637" y="3195946"/>
            <a:ext cx="1193361" cy="1201883"/>
            <a:chOff x="321637" y="3195946"/>
            <a:chExt cx="1193361" cy="1201883"/>
          </a:xfrm>
        </p:grpSpPr>
        <p:cxnSp>
          <p:nvCxnSpPr>
            <p:cNvPr id="257" name="Google Shape;257;p8"/>
            <p:cNvCxnSpPr/>
            <p:nvPr/>
          </p:nvCxnSpPr>
          <p:spPr>
            <a:xfrm>
              <a:off x="816428" y="3581400"/>
              <a:ext cx="108858" cy="81642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8" name="Google Shape;258;p8"/>
            <p:cNvSpPr/>
            <p:nvPr/>
          </p:nvSpPr>
          <p:spPr>
            <a:xfrm>
              <a:off x="321637" y="3195946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Unstage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263" name="Google Shape;263;p8"/>
          <p:cNvSpPr/>
          <p:nvPr/>
        </p:nvSpPr>
        <p:spPr>
          <a:xfrm>
            <a:off x="1121228" y="4963885"/>
            <a:ext cx="2090056" cy="43542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59628" y="4447802"/>
            <a:ext cx="2766854" cy="1365169"/>
            <a:chOff x="3559628" y="4447802"/>
            <a:chExt cx="2766854" cy="1365169"/>
          </a:xfrm>
        </p:grpSpPr>
        <p:sp>
          <p:nvSpPr>
            <p:cNvPr id="266" name="Google Shape;266;p8"/>
            <p:cNvSpPr/>
            <p:nvPr/>
          </p:nvSpPr>
          <p:spPr>
            <a:xfrm>
              <a:off x="4948064" y="4447802"/>
              <a:ext cx="1378418" cy="37030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unstaging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267" name="Google Shape;267;p8"/>
            <p:cNvCxnSpPr/>
            <p:nvPr/>
          </p:nvCxnSpPr>
          <p:spPr>
            <a:xfrm flipH="1">
              <a:off x="3559628" y="4822371"/>
              <a:ext cx="1915884" cy="99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68" name="Google Shape;268;p8"/>
          <p:cNvSpPr/>
          <p:nvPr/>
        </p:nvSpPr>
        <p:spPr>
          <a:xfrm rot="5400000">
            <a:off x="5506380" y="5047833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sp>
        <p:nvSpPr>
          <p:cNvPr id="269" name="Google Shape;269;p8"/>
          <p:cNvSpPr/>
          <p:nvPr/>
        </p:nvSpPr>
        <p:spPr>
          <a:xfrm>
            <a:off x="5285521" y="5928259"/>
            <a:ext cx="1378418" cy="3703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3" name="Google Shape;243;p8"/>
          <p:cNvCxnSpPr/>
          <p:nvPr/>
        </p:nvCxnSpPr>
        <p:spPr>
          <a:xfrm flipH="1">
            <a:off x="8271966" y="976223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7406639" y="585707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7630158" y="955039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6024245" y="2444750"/>
            <a:ext cx="1506855" cy="751205"/>
          </a:xfrm>
          <a:prstGeom prst="wedgeRectCallout">
            <a:avLst>
              <a:gd name="adj1" fmla="val 100231"/>
              <a:gd name="adj2" fmla="val -19488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Bebas Neue Bold" panose="020B0606020202050201" charset="0"/>
                <a:cs typeface="Bebas Neue Bold" panose="020B0606020202050201" charset="0"/>
              </a:rPr>
              <a:t>Folder is tracked</a:t>
            </a:r>
            <a:endParaRPr lang="en-US" sz="2400">
              <a:latin typeface="Bebas Neue Bold" panose="020B0606020202050201" charset="0"/>
              <a:cs typeface="Bebas Neue Bold" panose="020B0606020202050201" charset="0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8351517" y="1777998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71" name="Google Shape;271;p8"/>
          <p:cNvSpPr/>
          <p:nvPr/>
        </p:nvSpPr>
        <p:spPr>
          <a:xfrm>
            <a:off x="6301653" y="2827467"/>
            <a:ext cx="1624881" cy="1007931"/>
          </a:xfrm>
          <a:prstGeom prst="wedgeRoundRectCallout">
            <a:avLst>
              <a:gd name="adj1" fmla="val 85281"/>
              <a:gd name="adj2" fmla="val -140694"/>
              <a:gd name="adj3" fmla="val 16667"/>
            </a:avLst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 the  file there is no tracking</a:t>
            </a:r>
            <a:endParaRPr dirty="0"/>
          </a:p>
        </p:txBody>
      </p:sp>
      <p:sp>
        <p:nvSpPr>
          <p:cNvPr id="247" name="Google Shape;247;p8"/>
          <p:cNvSpPr/>
          <p:nvPr/>
        </p:nvSpPr>
        <p:spPr>
          <a:xfrm>
            <a:off x="8352246" y="2462349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10534194" y="903377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9560558" y="568960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" name="Google Shape;246;p8"/>
          <p:cNvSpPr txBox="1"/>
          <p:nvPr/>
        </p:nvSpPr>
        <p:spPr>
          <a:xfrm>
            <a:off x="10560682" y="2985133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7" name="Google Shape;271;p8"/>
          <p:cNvSpPr/>
          <p:nvPr/>
        </p:nvSpPr>
        <p:spPr>
          <a:xfrm>
            <a:off x="6418493" y="3940622"/>
            <a:ext cx="1624881" cy="1007931"/>
          </a:xfrm>
          <a:prstGeom prst="wedgeRoundRectCallout">
            <a:avLst>
              <a:gd name="adj1" fmla="val 226807"/>
              <a:gd name="adj2" fmla="val -110146"/>
              <a:gd name="adj3" fmla="val 16667"/>
            </a:avLst>
          </a:prstGeom>
          <a:solidFill>
            <a:srgbClr val="002060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teh File is Tracking</a:t>
            </a:r>
            <a:endParaRPr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1" grpId="0" animBg="1"/>
      <p:bldP spid="225" grpId="0" animBg="1"/>
      <p:bldP spid="229" grpId="0" animBg="1"/>
      <p:bldP spid="231" grpId="0" animBg="1"/>
      <p:bldP spid="233" grpId="0" animBg="1"/>
      <p:bldP spid="237" grpId="0" animBg="1"/>
      <p:bldP spid="239" grpId="0" animBg="1"/>
      <p:bldP spid="240" grpId="0" animBg="1"/>
      <p:bldP spid="253" grpId="0" animBg="1"/>
      <p:bldP spid="254" grpId="0" animBg="1"/>
      <p:bldP spid="256" grpId="0" animBg="1"/>
      <p:bldP spid="26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 flipH="1">
            <a:off x="2772131" y="2332323"/>
            <a:ext cx="60960" cy="5528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6024178" y="1435138"/>
            <a:ext cx="68015" cy="81279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8"/>
          <p:cNvSpPr/>
          <p:nvPr/>
        </p:nvSpPr>
        <p:spPr>
          <a:xfrm rot="5400000">
            <a:off x="4447262" y="666223"/>
            <a:ext cx="95391" cy="31775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p8"/>
          <p:cNvSpPr/>
          <p:nvPr/>
        </p:nvSpPr>
        <p:spPr>
          <a:xfrm flipH="1">
            <a:off x="253298" y="1330434"/>
            <a:ext cx="60960" cy="955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856523" y="2880261"/>
            <a:ext cx="1955361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Check the status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8"/>
          <p:cNvSpPr/>
          <p:nvPr/>
        </p:nvSpPr>
        <p:spPr>
          <a:xfrm rot="5400000">
            <a:off x="1452178" y="1015474"/>
            <a:ext cx="81280" cy="2479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59280" y="211395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19742" y="3940628"/>
            <a:ext cx="4278085" cy="28847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1425301" y="3839753"/>
            <a:ext cx="1721246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219888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2625631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2177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65" name="Google Shape;265;p8"/>
          <p:cNvSpPr txBox="1"/>
          <p:nvPr/>
        </p:nvSpPr>
        <p:spPr>
          <a:xfrm>
            <a:off x="25799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59" name="Google Shape;259;p8"/>
          <p:cNvSpPr/>
          <p:nvPr/>
        </p:nvSpPr>
        <p:spPr>
          <a:xfrm>
            <a:off x="1505131" y="4443549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pic>
        <p:nvPicPr>
          <p:cNvPr id="255" name="Google Shape;255;p8" descr="A red and black logo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740183" y="4021331"/>
            <a:ext cx="609600" cy="60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429000" y="3457203"/>
            <a:ext cx="2026626" cy="1027711"/>
            <a:chOff x="3429000" y="3457203"/>
            <a:chExt cx="2026626" cy="1027711"/>
          </a:xfrm>
        </p:grpSpPr>
        <p:cxnSp>
          <p:nvCxnSpPr>
            <p:cNvPr id="261" name="Google Shape;261;p8"/>
            <p:cNvCxnSpPr/>
            <p:nvPr/>
          </p:nvCxnSpPr>
          <p:spPr>
            <a:xfrm flipH="1">
              <a:off x="3429000" y="3777342"/>
              <a:ext cx="1436913" cy="70757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2" name="Google Shape;262;p8"/>
            <p:cNvSpPr/>
            <p:nvPr/>
          </p:nvSpPr>
          <p:spPr>
            <a:xfrm>
              <a:off x="4262265" y="3457203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staging</a:t>
              </a:r>
              <a:endPara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21637" y="3195946"/>
            <a:ext cx="1193361" cy="1201883"/>
            <a:chOff x="321637" y="3195946"/>
            <a:chExt cx="1193361" cy="1201883"/>
          </a:xfrm>
        </p:grpSpPr>
        <p:cxnSp>
          <p:nvCxnSpPr>
            <p:cNvPr id="257" name="Google Shape;257;p8"/>
            <p:cNvCxnSpPr/>
            <p:nvPr/>
          </p:nvCxnSpPr>
          <p:spPr>
            <a:xfrm>
              <a:off x="816428" y="3581400"/>
              <a:ext cx="108858" cy="81642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8" name="Google Shape;258;p8"/>
            <p:cNvSpPr/>
            <p:nvPr/>
          </p:nvSpPr>
          <p:spPr>
            <a:xfrm>
              <a:off x="321637" y="3195946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Unstage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263" name="Google Shape;263;p8"/>
          <p:cNvSpPr/>
          <p:nvPr/>
        </p:nvSpPr>
        <p:spPr>
          <a:xfrm>
            <a:off x="1121228" y="4963885"/>
            <a:ext cx="2090056" cy="43542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59628" y="4447802"/>
            <a:ext cx="2766854" cy="1365169"/>
            <a:chOff x="3559628" y="4447802"/>
            <a:chExt cx="2766854" cy="1365169"/>
          </a:xfrm>
        </p:grpSpPr>
        <p:sp>
          <p:nvSpPr>
            <p:cNvPr id="266" name="Google Shape;266;p8"/>
            <p:cNvSpPr/>
            <p:nvPr/>
          </p:nvSpPr>
          <p:spPr>
            <a:xfrm>
              <a:off x="4948064" y="4447802"/>
              <a:ext cx="1378418" cy="37030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unstaging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267" name="Google Shape;267;p8"/>
            <p:cNvCxnSpPr/>
            <p:nvPr/>
          </p:nvCxnSpPr>
          <p:spPr>
            <a:xfrm flipH="1">
              <a:off x="3559628" y="4822371"/>
              <a:ext cx="1915884" cy="99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68" name="Google Shape;268;p8"/>
          <p:cNvSpPr/>
          <p:nvPr/>
        </p:nvSpPr>
        <p:spPr>
          <a:xfrm rot="5400000">
            <a:off x="5506380" y="5047833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sp>
        <p:nvSpPr>
          <p:cNvPr id="269" name="Google Shape;269;p8"/>
          <p:cNvSpPr/>
          <p:nvPr/>
        </p:nvSpPr>
        <p:spPr>
          <a:xfrm>
            <a:off x="5285521" y="5928259"/>
            <a:ext cx="1378418" cy="3703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3" name="Google Shape;243;p8"/>
          <p:cNvCxnSpPr/>
          <p:nvPr/>
        </p:nvCxnSpPr>
        <p:spPr>
          <a:xfrm flipH="1">
            <a:off x="8271966" y="976223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7406639" y="585707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7630158" y="955039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6024245" y="2444750"/>
            <a:ext cx="1506855" cy="751205"/>
          </a:xfrm>
          <a:prstGeom prst="wedgeRectCallout">
            <a:avLst>
              <a:gd name="adj1" fmla="val 100231"/>
              <a:gd name="adj2" fmla="val -19488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Bebas Neue Bold" panose="020B0606020202050201" charset="0"/>
                <a:cs typeface="Bebas Neue Bold" panose="020B0606020202050201" charset="0"/>
              </a:rPr>
              <a:t>Folder is tracked</a:t>
            </a:r>
            <a:endParaRPr lang="en-US" sz="2400">
              <a:latin typeface="Bebas Neue Bold" panose="020B0606020202050201" charset="0"/>
              <a:cs typeface="Bebas Neue Bold" panose="020B0606020202050201" charset="0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8351517" y="1777998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71" name="Google Shape;271;p8"/>
          <p:cNvSpPr/>
          <p:nvPr/>
        </p:nvSpPr>
        <p:spPr>
          <a:xfrm>
            <a:off x="6301653" y="2827467"/>
            <a:ext cx="1624881" cy="1007931"/>
          </a:xfrm>
          <a:prstGeom prst="wedgeRoundRectCallout">
            <a:avLst>
              <a:gd name="adj1" fmla="val 85281"/>
              <a:gd name="adj2" fmla="val -140694"/>
              <a:gd name="adj3" fmla="val 16667"/>
            </a:avLst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 the  file there is no tracking</a:t>
            </a:r>
            <a:endParaRPr dirty="0"/>
          </a:p>
        </p:txBody>
      </p:sp>
      <p:sp>
        <p:nvSpPr>
          <p:cNvPr id="247" name="Google Shape;247;p8"/>
          <p:cNvSpPr/>
          <p:nvPr/>
        </p:nvSpPr>
        <p:spPr>
          <a:xfrm>
            <a:off x="8352246" y="2462349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10534194" y="903377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9560558" y="568960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" name="Google Shape;246;p8"/>
          <p:cNvSpPr txBox="1"/>
          <p:nvPr/>
        </p:nvSpPr>
        <p:spPr>
          <a:xfrm>
            <a:off x="10560682" y="2985133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8371839" y="3113718"/>
            <a:ext cx="2090056" cy="43542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1" grpId="0" animBg="1"/>
      <p:bldP spid="225" grpId="0" animBg="1"/>
      <p:bldP spid="229" grpId="0" animBg="1"/>
      <p:bldP spid="231" grpId="0" animBg="1"/>
      <p:bldP spid="233" grpId="0" animBg="1"/>
      <p:bldP spid="237" grpId="0" animBg="1"/>
      <p:bldP spid="239" grpId="0" animBg="1"/>
      <p:bldP spid="240" grpId="0" animBg="1"/>
      <p:bldP spid="253" grpId="0" animBg="1"/>
      <p:bldP spid="254" grpId="0" animBg="1"/>
      <p:bldP spid="256" grpId="0" animBg="1"/>
      <p:bldP spid="26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 flipH="1">
            <a:off x="2772131" y="2332323"/>
            <a:ext cx="60960" cy="5528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6024178" y="1435138"/>
            <a:ext cx="68015" cy="81279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8"/>
          <p:cNvSpPr/>
          <p:nvPr/>
        </p:nvSpPr>
        <p:spPr>
          <a:xfrm rot="5400000">
            <a:off x="4447262" y="666223"/>
            <a:ext cx="95391" cy="31775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p8"/>
          <p:cNvSpPr/>
          <p:nvPr/>
        </p:nvSpPr>
        <p:spPr>
          <a:xfrm flipH="1">
            <a:off x="253298" y="1330434"/>
            <a:ext cx="60960" cy="955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p8"/>
          <p:cNvSpPr/>
          <p:nvPr/>
        </p:nvSpPr>
        <p:spPr>
          <a:xfrm flipH="1">
            <a:off x="253299" y="61923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253299" y="-5080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517" y="365848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5809" y="282465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folder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05809" y="991913"/>
            <a:ext cx="170136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Initialize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endParaRPr sz="1800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517" y="109500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67360" y="182880"/>
            <a:ext cx="223520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p8"/>
          <p:cNvSpPr/>
          <p:nvPr/>
        </p:nvSpPr>
        <p:spPr>
          <a:xfrm flipH="1">
            <a:off x="6024178" y="680194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6024178" y="10160"/>
            <a:ext cx="60960" cy="5588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15396" y="426807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915396" y="115596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594448" y="384064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Create A git repo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393439" y="182880"/>
            <a:ext cx="2468880" cy="138176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594447" y="1044463"/>
            <a:ext cx="2239842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Clone the repository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97760" y="548640"/>
            <a:ext cx="1137920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856523" y="2880261"/>
            <a:ext cx="1955361" cy="4138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Check the status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8"/>
          <p:cNvSpPr/>
          <p:nvPr/>
        </p:nvSpPr>
        <p:spPr>
          <a:xfrm rot="5400000">
            <a:off x="1452178" y="1015474"/>
            <a:ext cx="81280" cy="24790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59280" y="2113953"/>
            <a:ext cx="284480" cy="28448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19742" y="3940628"/>
            <a:ext cx="4278085" cy="28847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1425301" y="3839753"/>
            <a:ext cx="1721246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219888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2625631" y="4488541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2177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65" name="Google Shape;265;p8"/>
          <p:cNvSpPr txBox="1"/>
          <p:nvPr/>
        </p:nvSpPr>
        <p:spPr>
          <a:xfrm>
            <a:off x="2579914" y="5540829"/>
            <a:ext cx="15675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Sakdsajdasd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Sadasdsad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sadsadsd</a:t>
            </a:r>
            <a:endParaRPr dirty="0"/>
          </a:p>
        </p:txBody>
      </p:sp>
      <p:sp>
        <p:nvSpPr>
          <p:cNvPr id="259" name="Google Shape;259;p8"/>
          <p:cNvSpPr/>
          <p:nvPr/>
        </p:nvSpPr>
        <p:spPr>
          <a:xfrm>
            <a:off x="1505131" y="4443549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pic>
        <p:nvPicPr>
          <p:cNvPr id="255" name="Google Shape;255;p8" descr="A red and black logo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740183" y="4021331"/>
            <a:ext cx="609600" cy="60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429000" y="3457203"/>
            <a:ext cx="2026626" cy="1027711"/>
            <a:chOff x="3429000" y="3457203"/>
            <a:chExt cx="2026626" cy="1027711"/>
          </a:xfrm>
        </p:grpSpPr>
        <p:cxnSp>
          <p:nvCxnSpPr>
            <p:cNvPr id="261" name="Google Shape;261;p8"/>
            <p:cNvCxnSpPr/>
            <p:nvPr/>
          </p:nvCxnSpPr>
          <p:spPr>
            <a:xfrm flipH="1">
              <a:off x="3429000" y="3777342"/>
              <a:ext cx="1436913" cy="70757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2" name="Google Shape;262;p8"/>
            <p:cNvSpPr/>
            <p:nvPr/>
          </p:nvSpPr>
          <p:spPr>
            <a:xfrm>
              <a:off x="4262265" y="3457203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staging</a:t>
              </a:r>
              <a:endPara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21637" y="3195946"/>
            <a:ext cx="1193361" cy="1201883"/>
            <a:chOff x="321637" y="3195946"/>
            <a:chExt cx="1193361" cy="1201883"/>
          </a:xfrm>
        </p:grpSpPr>
        <p:cxnSp>
          <p:nvCxnSpPr>
            <p:cNvPr id="257" name="Google Shape;257;p8"/>
            <p:cNvCxnSpPr/>
            <p:nvPr/>
          </p:nvCxnSpPr>
          <p:spPr>
            <a:xfrm>
              <a:off x="816428" y="3581400"/>
              <a:ext cx="108858" cy="81642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8" name="Google Shape;258;p8"/>
            <p:cNvSpPr/>
            <p:nvPr/>
          </p:nvSpPr>
          <p:spPr>
            <a:xfrm>
              <a:off x="321637" y="3195946"/>
              <a:ext cx="1193361" cy="3811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Unstage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263" name="Google Shape;263;p8"/>
          <p:cNvSpPr/>
          <p:nvPr/>
        </p:nvSpPr>
        <p:spPr>
          <a:xfrm>
            <a:off x="1121228" y="4963885"/>
            <a:ext cx="2090056" cy="43542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59628" y="4447802"/>
            <a:ext cx="2766854" cy="1365169"/>
            <a:chOff x="3559628" y="4447802"/>
            <a:chExt cx="2766854" cy="1365169"/>
          </a:xfrm>
        </p:grpSpPr>
        <p:sp>
          <p:nvSpPr>
            <p:cNvPr id="266" name="Google Shape;266;p8"/>
            <p:cNvSpPr/>
            <p:nvPr/>
          </p:nvSpPr>
          <p:spPr>
            <a:xfrm>
              <a:off x="4948064" y="4447802"/>
              <a:ext cx="1378418" cy="37030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unstaging</a:t>
              </a:r>
              <a:endPara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267" name="Google Shape;267;p8"/>
            <p:cNvCxnSpPr/>
            <p:nvPr/>
          </p:nvCxnSpPr>
          <p:spPr>
            <a:xfrm flipH="1">
              <a:off x="3559628" y="4822371"/>
              <a:ext cx="1915884" cy="99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68" name="Google Shape;268;p8"/>
          <p:cNvSpPr/>
          <p:nvPr/>
        </p:nvSpPr>
        <p:spPr>
          <a:xfrm rot="5400000">
            <a:off x="5506380" y="5047833"/>
            <a:ext cx="1035595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add</a:t>
            </a:r>
            <a:endParaRPr dirty="0"/>
          </a:p>
        </p:txBody>
      </p:sp>
      <p:sp>
        <p:nvSpPr>
          <p:cNvPr id="269" name="Google Shape;269;p8"/>
          <p:cNvSpPr/>
          <p:nvPr/>
        </p:nvSpPr>
        <p:spPr>
          <a:xfrm>
            <a:off x="5285521" y="5928259"/>
            <a:ext cx="1378418" cy="3703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3" name="Google Shape;243;p8"/>
          <p:cNvCxnSpPr/>
          <p:nvPr/>
        </p:nvCxnSpPr>
        <p:spPr>
          <a:xfrm flipH="1">
            <a:off x="8271966" y="976223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7406639" y="585707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7630158" y="955039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6024245" y="2444750"/>
            <a:ext cx="1506855" cy="751205"/>
          </a:xfrm>
          <a:prstGeom prst="wedgeRectCallout">
            <a:avLst>
              <a:gd name="adj1" fmla="val 100231"/>
              <a:gd name="adj2" fmla="val -19488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Bebas Neue Bold" panose="020B0606020202050201" charset="0"/>
                <a:cs typeface="Bebas Neue Bold" panose="020B0606020202050201" charset="0"/>
              </a:rPr>
              <a:t>Folder is tracked</a:t>
            </a:r>
            <a:endParaRPr lang="en-US" sz="2400">
              <a:latin typeface="Bebas Neue Bold" panose="020B0606020202050201" charset="0"/>
              <a:cs typeface="Bebas Neue Bold" panose="020B0606020202050201" charset="0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8351517" y="1777998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71" name="Google Shape;271;p8"/>
          <p:cNvSpPr/>
          <p:nvPr/>
        </p:nvSpPr>
        <p:spPr>
          <a:xfrm>
            <a:off x="6301653" y="2827467"/>
            <a:ext cx="1624881" cy="1007931"/>
          </a:xfrm>
          <a:prstGeom prst="wedgeRoundRectCallout">
            <a:avLst>
              <a:gd name="adj1" fmla="val 85281"/>
              <a:gd name="adj2" fmla="val -140694"/>
              <a:gd name="adj3" fmla="val 16667"/>
            </a:avLst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 the  file there is no tracking</a:t>
            </a:r>
            <a:endParaRPr dirty="0"/>
          </a:p>
        </p:txBody>
      </p:sp>
      <p:sp>
        <p:nvSpPr>
          <p:cNvPr id="247" name="Google Shape;247;p8"/>
          <p:cNvSpPr/>
          <p:nvPr/>
        </p:nvSpPr>
        <p:spPr>
          <a:xfrm>
            <a:off x="8352246" y="2462349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10534194" y="903377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9560558" y="568960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" name="Google Shape;246;p8"/>
          <p:cNvSpPr txBox="1"/>
          <p:nvPr/>
        </p:nvSpPr>
        <p:spPr>
          <a:xfrm>
            <a:off x="10560682" y="2985133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8371839" y="3113718"/>
            <a:ext cx="2090056" cy="43542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70" name="Google Shape;270;p8"/>
          <p:cNvSpPr txBox="1"/>
          <p:nvPr/>
        </p:nvSpPr>
        <p:spPr>
          <a:xfrm>
            <a:off x="8498202" y="4208778"/>
            <a:ext cx="1820817" cy="46166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restore 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441055" y="3777615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Restore the changes</a:t>
            </a:r>
            <a:endParaRPr lang="en-US" b="1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21" grpId="0" animBg="1"/>
      <p:bldP spid="225" grpId="0" animBg="1"/>
      <p:bldP spid="229" grpId="0" animBg="1"/>
      <p:bldP spid="231" grpId="0" animBg="1"/>
      <p:bldP spid="233" grpId="0" animBg="1"/>
      <p:bldP spid="237" grpId="0" animBg="1"/>
      <p:bldP spid="239" grpId="0" animBg="1"/>
      <p:bldP spid="240" grpId="0" animBg="1"/>
      <p:bldP spid="253" grpId="0" animBg="1"/>
      <p:bldP spid="254" grpId="0" animBg="1"/>
      <p:bldP spid="256" grpId="0" animBg="1"/>
      <p:bldP spid="26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74930" y="2258695"/>
            <a:ext cx="12042775" cy="2340610"/>
          </a:xfrm>
          <a:prstGeom prst="roundRect">
            <a:avLst>
              <a:gd name="adj" fmla="val 104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600">
                <a:latin typeface="Bebas Neue Bold" panose="020B0606020202050201" charset="0"/>
                <a:cs typeface="Bebas Neue Bold" panose="020B0606020202050201" charset="0"/>
              </a:rPr>
              <a:t>Recap with me</a:t>
            </a:r>
            <a:endParaRPr lang="en-US" sz="16600">
              <a:latin typeface="Bebas Neue Bold" panose="020B0606020202050201" charset="0"/>
              <a:cs typeface="Bebas Neue Bold" panose="020B060602020205020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Initially: Folder is Not tracked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init</a:t>
            </a:r>
            <a:endParaRPr lang="en-US" sz="36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cartoon of a child using a computer&#10;&#10;Description automatically generated"/>
          <p:cNvPicPr preferRelativeResize="0"/>
          <p:nvPr/>
        </p:nvPicPr>
        <p:blipFill rotWithShape="1">
          <a:blip r:embed="rId1"/>
          <a:srcRect l="14792" t="36468" r="13764" b="18136"/>
          <a:stretch>
            <a:fillRect/>
          </a:stretch>
        </p:blipFill>
        <p:spPr>
          <a:xfrm>
            <a:off x="2104571" y="871257"/>
            <a:ext cx="8940800" cy="427614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4705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413" y="69021"/>
            <a:ext cx="4594086" cy="9497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Scenario I</a:t>
            </a:r>
            <a:endParaRPr lang="en-US" sz="48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87" name="Google Shape;87;p1"/>
          <p:cNvGrpSpPr/>
          <p:nvPr/>
        </p:nvGrpSpPr>
        <p:grpSpPr>
          <a:xfrm>
            <a:off x="485912" y="1642718"/>
            <a:ext cx="2319130" cy="2032000"/>
            <a:chOff x="485912" y="1642718"/>
            <a:chExt cx="2319130" cy="2032000"/>
          </a:xfrm>
        </p:grpSpPr>
        <p:sp>
          <p:nvSpPr>
            <p:cNvPr id="88" name="Google Shape;88;p1"/>
            <p:cNvSpPr/>
            <p:nvPr/>
          </p:nvSpPr>
          <p:spPr>
            <a:xfrm>
              <a:off x="485912" y="1642718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596347" y="1957456"/>
              <a:ext cx="2098260" cy="13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"/>
          <p:cNvGrpSpPr/>
          <p:nvPr/>
        </p:nvGrpSpPr>
        <p:grpSpPr>
          <a:xfrm>
            <a:off x="3049919" y="1639228"/>
            <a:ext cx="2341216" cy="3543238"/>
            <a:chOff x="3048000" y="1642719"/>
            <a:chExt cx="2341216" cy="3543238"/>
          </a:xfrm>
        </p:grpSpPr>
        <p:sp>
          <p:nvSpPr>
            <p:cNvPr id="91" name="Google Shape;91;p1"/>
            <p:cNvSpPr/>
            <p:nvPr/>
          </p:nvSpPr>
          <p:spPr>
            <a:xfrm>
              <a:off x="3048000" y="1642719"/>
              <a:ext cx="2341216" cy="3444589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3169315" y="1710602"/>
              <a:ext cx="2098260" cy="3475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-----------------------------------------------------------</a:t>
              </a:r>
              <a:endPara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6" name="Google Shape;96;p1" descr="A green check mark in a square with a brush strok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78106" y="2909047"/>
            <a:ext cx="1364877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 descr="A green check mark in a square with a brush strok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22693" y="4377017"/>
            <a:ext cx="1364877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>
            <a:off x="910478" y="1484779"/>
            <a:ext cx="1456764" cy="369794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VERSION 1</a:t>
            </a:r>
            <a:endParaRPr sz="1800" b="1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3487830" y="1473573"/>
            <a:ext cx="1456764" cy="369794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VERSION 2</a:t>
            </a:r>
            <a:endParaRPr sz="1800" b="1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708400" y="2617470"/>
            <a:ext cx="7197090" cy="2432685"/>
          </a:xfrm>
          <a:prstGeom prst="roundRect">
            <a:avLst/>
          </a:prstGeom>
          <a:solidFill>
            <a:srgbClr val="00206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000">
                <a:latin typeface="Bebas Neue Bold" panose="020B0606020202050201" charset="0"/>
                <a:cs typeface="Bebas Neue Bold" panose="020B0606020202050201" charset="0"/>
              </a:rPr>
              <a:t>If you </a:t>
            </a:r>
            <a:r>
              <a:rPr lang="en-US" sz="4000">
                <a:solidFill>
                  <a:srgbClr val="002060"/>
                </a:solidFill>
                <a:highlight>
                  <a:srgbClr val="00FFFF"/>
                </a:highlight>
                <a:latin typeface="Bebas Neue Bold" panose="020B0606020202050201" charset="0"/>
                <a:cs typeface="Bebas Neue Bold" panose="020B0606020202050201" charset="0"/>
              </a:rPr>
              <a:t>Clone </a:t>
            </a:r>
            <a:r>
              <a:rPr lang="en-US" sz="4000">
                <a:latin typeface="Bebas Neue Bold" panose="020B0606020202050201" charset="0"/>
                <a:cs typeface="Bebas Neue Bold" panose="020B0606020202050201" charset="0"/>
              </a:rPr>
              <a:t>a GitHub Repo, it will automatically tracked, means it’s by default i</a:t>
            </a:r>
            <a:r>
              <a:rPr lang="en-US" sz="4000">
                <a:solidFill>
                  <a:srgbClr val="002060"/>
                </a:solidFill>
                <a:highlight>
                  <a:srgbClr val="FFFF00"/>
                </a:highlight>
                <a:latin typeface="Bebas Neue Bold" panose="020B0606020202050201" charset="0"/>
                <a:cs typeface="Bebas Neue Bold" panose="020B0606020202050201" charset="0"/>
              </a:rPr>
              <a:t>nitializeed git</a:t>
            </a:r>
            <a:endParaRPr lang="en-US" sz="4000">
              <a:solidFill>
                <a:srgbClr val="002060"/>
              </a:solidFill>
              <a:highlight>
                <a:srgbClr val="FFFF00"/>
              </a:highlight>
              <a:latin typeface="Bebas Neue Bold" panose="020B0606020202050201" charset="0"/>
              <a:cs typeface="Bebas Neue Bold" panose="020B060602020205020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181106" y="163067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181106" y="163067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250;p8"/>
          <p:cNvSpPr/>
          <p:nvPr/>
        </p:nvSpPr>
        <p:spPr>
          <a:xfrm>
            <a:off x="70485" y="2566670"/>
            <a:ext cx="1941830" cy="767715"/>
          </a:xfrm>
          <a:prstGeom prst="wedgeRoundRectCallout">
            <a:avLst>
              <a:gd name="adj1" fmla="val 61968"/>
              <a:gd name="adj2" fmla="val -12899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the file, are not Tracked</a:t>
            </a:r>
            <a:endParaRPr lang="en-US" sz="20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181106" y="163067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250;p8"/>
          <p:cNvSpPr/>
          <p:nvPr/>
        </p:nvSpPr>
        <p:spPr>
          <a:xfrm>
            <a:off x="70485" y="2566670"/>
            <a:ext cx="1941830" cy="767715"/>
          </a:xfrm>
          <a:prstGeom prst="wedgeRoundRectCallout">
            <a:avLst>
              <a:gd name="adj1" fmla="val 61968"/>
              <a:gd name="adj2" fmla="val -12899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the file, are not Tracked</a:t>
            </a:r>
            <a:endParaRPr lang="en-US" sz="20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2181918" y="2102495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 b="1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181106" y="163067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250;p8"/>
          <p:cNvSpPr/>
          <p:nvPr/>
        </p:nvSpPr>
        <p:spPr>
          <a:xfrm>
            <a:off x="70485" y="2566670"/>
            <a:ext cx="1941830" cy="767715"/>
          </a:xfrm>
          <a:prstGeom prst="wedgeRoundRectCallout">
            <a:avLst>
              <a:gd name="adj1" fmla="val 61968"/>
              <a:gd name="adj2" fmla="val -12899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the file, are not Tracked</a:t>
            </a:r>
            <a:endParaRPr lang="en-US" sz="20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2181918" y="2102495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 b="1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4374026" y="888328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3400390" y="553911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Google Shape;246;p8"/>
          <p:cNvSpPr txBox="1"/>
          <p:nvPr/>
        </p:nvSpPr>
        <p:spPr>
          <a:xfrm>
            <a:off x="4385826" y="240664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181106" y="163067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250;p8"/>
          <p:cNvSpPr/>
          <p:nvPr/>
        </p:nvSpPr>
        <p:spPr>
          <a:xfrm>
            <a:off x="70485" y="2566670"/>
            <a:ext cx="1941830" cy="767715"/>
          </a:xfrm>
          <a:prstGeom prst="wedgeRoundRectCallout">
            <a:avLst>
              <a:gd name="adj1" fmla="val 61968"/>
              <a:gd name="adj2" fmla="val -12899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the file, are not Tracked</a:t>
            </a:r>
            <a:endParaRPr lang="en-US" sz="20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2181918" y="2102495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 b="1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4374026" y="888328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3400390" y="553911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Google Shape;246;p8"/>
          <p:cNvSpPr txBox="1"/>
          <p:nvPr/>
        </p:nvSpPr>
        <p:spPr>
          <a:xfrm>
            <a:off x="4385826" y="240664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" name="Google Shape;251;p8"/>
          <p:cNvSpPr/>
          <p:nvPr/>
        </p:nvSpPr>
        <p:spPr>
          <a:xfrm>
            <a:off x="5788025" y="0"/>
            <a:ext cx="2996565" cy="675005"/>
          </a:xfrm>
          <a:prstGeom prst="wedgeRoundRectCallout">
            <a:avLst>
              <a:gd name="adj1" fmla="val -63095"/>
              <a:gd name="adj2" fmla="val 76434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Added filed will be tracked</a:t>
            </a:r>
            <a:endParaRPr lang="en-US" sz="1800" b="1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181106" y="163067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250;p8"/>
          <p:cNvSpPr/>
          <p:nvPr/>
        </p:nvSpPr>
        <p:spPr>
          <a:xfrm>
            <a:off x="70485" y="2566670"/>
            <a:ext cx="1941830" cy="767715"/>
          </a:xfrm>
          <a:prstGeom prst="wedgeRoundRectCallout">
            <a:avLst>
              <a:gd name="adj1" fmla="val 61968"/>
              <a:gd name="adj2" fmla="val -12899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the file, are not Tracked</a:t>
            </a:r>
            <a:endParaRPr lang="en-US" sz="20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2181918" y="2102495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 b="1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4374026" y="888328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3400390" y="553911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Google Shape;246;p8"/>
          <p:cNvSpPr txBox="1"/>
          <p:nvPr/>
        </p:nvSpPr>
        <p:spPr>
          <a:xfrm>
            <a:off x="4385826" y="240664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" name="Google Shape;251;p8"/>
          <p:cNvSpPr/>
          <p:nvPr/>
        </p:nvSpPr>
        <p:spPr>
          <a:xfrm>
            <a:off x="5788025" y="0"/>
            <a:ext cx="2996565" cy="675005"/>
          </a:xfrm>
          <a:prstGeom prst="wedgeRoundRectCallout">
            <a:avLst>
              <a:gd name="adj1" fmla="val -63095"/>
              <a:gd name="adj2" fmla="val 76434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Added filed will be tracked</a:t>
            </a:r>
            <a:endParaRPr lang="en-US" sz="1800" b="1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Google Shape;252;p8"/>
          <p:cNvSpPr/>
          <p:nvPr/>
        </p:nvSpPr>
        <p:spPr>
          <a:xfrm>
            <a:off x="2180590" y="2766695"/>
            <a:ext cx="2213610" cy="54737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181106" y="163067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250;p8"/>
          <p:cNvSpPr/>
          <p:nvPr/>
        </p:nvSpPr>
        <p:spPr>
          <a:xfrm>
            <a:off x="70485" y="2566670"/>
            <a:ext cx="1941830" cy="767715"/>
          </a:xfrm>
          <a:prstGeom prst="wedgeRoundRectCallout">
            <a:avLst>
              <a:gd name="adj1" fmla="val 61968"/>
              <a:gd name="adj2" fmla="val -12899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the file, are not Tracked</a:t>
            </a:r>
            <a:endParaRPr lang="en-US" sz="20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2181918" y="2102495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 b="1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4374026" y="888328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3400390" y="553911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Google Shape;246;p8"/>
          <p:cNvSpPr txBox="1"/>
          <p:nvPr/>
        </p:nvSpPr>
        <p:spPr>
          <a:xfrm>
            <a:off x="4385826" y="240664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2180590" y="2766695"/>
            <a:ext cx="2213610" cy="54737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6950" y="3510915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See The Differecnes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4" name="Google Shape;251;p8"/>
          <p:cNvSpPr/>
          <p:nvPr/>
        </p:nvSpPr>
        <p:spPr>
          <a:xfrm>
            <a:off x="5788025" y="0"/>
            <a:ext cx="2996565" cy="675005"/>
          </a:xfrm>
          <a:prstGeom prst="wedgeRoundRectCallout">
            <a:avLst>
              <a:gd name="adj1" fmla="val -63095"/>
              <a:gd name="adj2" fmla="val 76434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Added filed will be tracked</a:t>
            </a:r>
            <a:endParaRPr lang="en-US" sz="1800" b="1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181106" y="163067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250;p8"/>
          <p:cNvSpPr/>
          <p:nvPr/>
        </p:nvSpPr>
        <p:spPr>
          <a:xfrm>
            <a:off x="70485" y="2566670"/>
            <a:ext cx="1941830" cy="767715"/>
          </a:xfrm>
          <a:prstGeom prst="wedgeRoundRectCallout">
            <a:avLst>
              <a:gd name="adj1" fmla="val 61968"/>
              <a:gd name="adj2" fmla="val -12899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the file, are not Tracked</a:t>
            </a:r>
            <a:endParaRPr lang="en-US" sz="20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2181918" y="2102495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 b="1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4374026" y="888328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3400390" y="553911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Google Shape;246;p8"/>
          <p:cNvSpPr txBox="1"/>
          <p:nvPr/>
        </p:nvSpPr>
        <p:spPr>
          <a:xfrm>
            <a:off x="4385826" y="240664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2180590" y="2766695"/>
            <a:ext cx="2213610" cy="54737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" name="Google Shape;350;p10"/>
          <p:cNvSpPr/>
          <p:nvPr/>
        </p:nvSpPr>
        <p:spPr>
          <a:xfrm>
            <a:off x="2180464" y="3978592"/>
            <a:ext cx="2174240" cy="721360"/>
          </a:xfrm>
          <a:prstGeom prst="leftRigh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diff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6950" y="3510915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See The Differecnes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4" name="Google Shape;251;p8"/>
          <p:cNvSpPr/>
          <p:nvPr/>
        </p:nvSpPr>
        <p:spPr>
          <a:xfrm>
            <a:off x="5788025" y="0"/>
            <a:ext cx="2996565" cy="675005"/>
          </a:xfrm>
          <a:prstGeom prst="wedgeRoundRectCallout">
            <a:avLst>
              <a:gd name="adj1" fmla="val -63095"/>
              <a:gd name="adj2" fmla="val 76434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Added filed will be tracked</a:t>
            </a:r>
            <a:endParaRPr lang="en-US" sz="1800" b="1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181106" y="163067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250;p8"/>
          <p:cNvSpPr/>
          <p:nvPr/>
        </p:nvSpPr>
        <p:spPr>
          <a:xfrm>
            <a:off x="70485" y="2566670"/>
            <a:ext cx="1941830" cy="767715"/>
          </a:xfrm>
          <a:prstGeom prst="wedgeRoundRectCallout">
            <a:avLst>
              <a:gd name="adj1" fmla="val 61968"/>
              <a:gd name="adj2" fmla="val -12899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the file, are not Tracked</a:t>
            </a:r>
            <a:endParaRPr lang="en-US" sz="20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2181918" y="2102495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 b="1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4374026" y="888328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3400390" y="553911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Google Shape;246;p8"/>
          <p:cNvSpPr txBox="1"/>
          <p:nvPr/>
        </p:nvSpPr>
        <p:spPr>
          <a:xfrm>
            <a:off x="4385826" y="240664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1" name="Google Shape;251;p8"/>
          <p:cNvSpPr/>
          <p:nvPr/>
        </p:nvSpPr>
        <p:spPr>
          <a:xfrm>
            <a:off x="5788025" y="0"/>
            <a:ext cx="2996565" cy="675005"/>
          </a:xfrm>
          <a:prstGeom prst="wedgeRoundRectCallout">
            <a:avLst>
              <a:gd name="adj1" fmla="val -63095"/>
              <a:gd name="adj2" fmla="val 76434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Added filed will be tracked</a:t>
            </a:r>
            <a:endParaRPr lang="en-US" sz="1800" b="1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2180590" y="2766695"/>
            <a:ext cx="2213610" cy="54737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" name="Google Shape;350;p10"/>
          <p:cNvSpPr/>
          <p:nvPr/>
        </p:nvSpPr>
        <p:spPr>
          <a:xfrm>
            <a:off x="2180464" y="3978592"/>
            <a:ext cx="2174240" cy="721360"/>
          </a:xfrm>
          <a:prstGeom prst="leftRigh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diff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6950" y="3510915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See The Differecnes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66950" y="4771390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Restore the changes</a:t>
            </a:r>
            <a:endParaRPr lang="en-US" b="1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cartoon of a child using a computer&#10;&#10;Description automatically generated"/>
          <p:cNvPicPr preferRelativeResize="0"/>
          <p:nvPr/>
        </p:nvPicPr>
        <p:blipFill rotWithShape="1">
          <a:blip r:embed="rId1"/>
          <a:srcRect l="14792" t="36468" r="13764" b="18136"/>
          <a:stretch>
            <a:fillRect/>
          </a:stretch>
        </p:blipFill>
        <p:spPr>
          <a:xfrm>
            <a:off x="2104571" y="871257"/>
            <a:ext cx="8940800" cy="427614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4705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413" y="69021"/>
            <a:ext cx="4594086" cy="9497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Scenario I</a:t>
            </a:r>
            <a:endParaRPr lang="en-US" sz="48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87" name="Google Shape;87;p1"/>
          <p:cNvGrpSpPr/>
          <p:nvPr/>
        </p:nvGrpSpPr>
        <p:grpSpPr>
          <a:xfrm>
            <a:off x="485912" y="1642718"/>
            <a:ext cx="2319130" cy="2032000"/>
            <a:chOff x="485912" y="1642718"/>
            <a:chExt cx="2319130" cy="2032000"/>
          </a:xfrm>
        </p:grpSpPr>
        <p:sp>
          <p:nvSpPr>
            <p:cNvPr id="88" name="Google Shape;88;p1"/>
            <p:cNvSpPr/>
            <p:nvPr/>
          </p:nvSpPr>
          <p:spPr>
            <a:xfrm>
              <a:off x="485912" y="1642718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596347" y="1957456"/>
              <a:ext cx="2098260" cy="13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"/>
          <p:cNvGrpSpPr/>
          <p:nvPr/>
        </p:nvGrpSpPr>
        <p:grpSpPr>
          <a:xfrm>
            <a:off x="3049919" y="1639228"/>
            <a:ext cx="2341216" cy="3543238"/>
            <a:chOff x="3048000" y="1642719"/>
            <a:chExt cx="2341216" cy="3543238"/>
          </a:xfrm>
        </p:grpSpPr>
        <p:sp>
          <p:nvSpPr>
            <p:cNvPr id="91" name="Google Shape;91;p1"/>
            <p:cNvSpPr/>
            <p:nvPr/>
          </p:nvSpPr>
          <p:spPr>
            <a:xfrm>
              <a:off x="3048000" y="1642719"/>
              <a:ext cx="2341216" cy="3444589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3169315" y="1710602"/>
              <a:ext cx="2098260" cy="3475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-----------------------------------------------------------</a:t>
              </a:r>
              <a:endPara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"/>
          <p:cNvGrpSpPr/>
          <p:nvPr/>
        </p:nvGrpSpPr>
        <p:grpSpPr>
          <a:xfrm>
            <a:off x="5883088" y="1653925"/>
            <a:ext cx="2341216" cy="4934970"/>
            <a:chOff x="5883088" y="1653925"/>
            <a:chExt cx="2341216" cy="4934970"/>
          </a:xfrm>
        </p:grpSpPr>
        <p:sp>
          <p:nvSpPr>
            <p:cNvPr id="94" name="Google Shape;94;p1"/>
            <p:cNvSpPr/>
            <p:nvPr/>
          </p:nvSpPr>
          <p:spPr>
            <a:xfrm>
              <a:off x="5883088" y="1653925"/>
              <a:ext cx="2341216" cy="493497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6004403" y="1710601"/>
              <a:ext cx="2098260" cy="4706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</a:t>
              </a:r>
              <a:endParaRPr lang="en-US" sz="20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-------------------------------------------------------------------------------</a:t>
              </a:r>
              <a:endParaRPr lang="en-US" sz="20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6" name="Google Shape;96;p1" descr="A green check mark in a square with a brush strok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78106" y="2909047"/>
            <a:ext cx="1364877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 descr="A green check mark in a square with a brush strok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22693" y="4377017"/>
            <a:ext cx="1364877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>
            <a:off x="910478" y="1484779"/>
            <a:ext cx="1456764" cy="369794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VERSION 1</a:t>
            </a:r>
            <a:endParaRPr sz="1800" b="1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3487830" y="1473573"/>
            <a:ext cx="1456764" cy="369794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VERSION 2</a:t>
            </a:r>
            <a:endParaRPr sz="1800" b="1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6322918" y="1473573"/>
            <a:ext cx="1456764" cy="369794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VERSION 3</a:t>
            </a:r>
            <a:endParaRPr sz="1800" b="1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181106" y="163067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250;p8"/>
          <p:cNvSpPr/>
          <p:nvPr/>
        </p:nvSpPr>
        <p:spPr>
          <a:xfrm>
            <a:off x="70485" y="2566670"/>
            <a:ext cx="1941830" cy="767715"/>
          </a:xfrm>
          <a:prstGeom prst="wedgeRoundRectCallout">
            <a:avLst>
              <a:gd name="adj1" fmla="val 61968"/>
              <a:gd name="adj2" fmla="val -12899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the file, are not Tracked</a:t>
            </a:r>
            <a:endParaRPr lang="en-US" sz="20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2181918" y="2102495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 b="1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4374026" y="888328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3400390" y="553911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Google Shape;246;p8"/>
          <p:cNvSpPr txBox="1"/>
          <p:nvPr/>
        </p:nvSpPr>
        <p:spPr>
          <a:xfrm>
            <a:off x="4385826" y="240664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2180590" y="2766695"/>
            <a:ext cx="2213610" cy="54737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" name="Google Shape;350;p10"/>
          <p:cNvSpPr/>
          <p:nvPr/>
        </p:nvSpPr>
        <p:spPr>
          <a:xfrm>
            <a:off x="2180464" y="3978592"/>
            <a:ext cx="2174240" cy="721360"/>
          </a:xfrm>
          <a:prstGeom prst="leftRigh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diff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6950" y="3510915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See The Differecnes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66950" y="4771390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Restore the changes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270" name="Google Shape;270;p8"/>
          <p:cNvSpPr txBox="1"/>
          <p:nvPr/>
        </p:nvSpPr>
        <p:spPr>
          <a:xfrm>
            <a:off x="2317747" y="5340348"/>
            <a:ext cx="1820817" cy="46166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restore 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Google Shape;251;p8"/>
          <p:cNvSpPr/>
          <p:nvPr/>
        </p:nvSpPr>
        <p:spPr>
          <a:xfrm>
            <a:off x="5788025" y="0"/>
            <a:ext cx="2996565" cy="675005"/>
          </a:xfrm>
          <a:prstGeom prst="wedgeRoundRectCallout">
            <a:avLst>
              <a:gd name="adj1" fmla="val -63095"/>
              <a:gd name="adj2" fmla="val 76434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Added filed will be tracked</a:t>
            </a:r>
            <a:endParaRPr lang="en-US" sz="1800" b="1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181106" y="163067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250;p8"/>
          <p:cNvSpPr/>
          <p:nvPr/>
        </p:nvSpPr>
        <p:spPr>
          <a:xfrm>
            <a:off x="70485" y="2566670"/>
            <a:ext cx="1941830" cy="767715"/>
          </a:xfrm>
          <a:prstGeom prst="wedgeRoundRectCallout">
            <a:avLst>
              <a:gd name="adj1" fmla="val 61968"/>
              <a:gd name="adj2" fmla="val -12899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the file, are not Tracked</a:t>
            </a:r>
            <a:endParaRPr lang="en-US" sz="20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2181918" y="2102495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 b="1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4374026" y="888328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3400390" y="553911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Google Shape;246;p8"/>
          <p:cNvSpPr txBox="1"/>
          <p:nvPr/>
        </p:nvSpPr>
        <p:spPr>
          <a:xfrm>
            <a:off x="4385826" y="240664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2180590" y="2766695"/>
            <a:ext cx="2213610" cy="54737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" name="Google Shape;350;p10"/>
          <p:cNvSpPr/>
          <p:nvPr/>
        </p:nvSpPr>
        <p:spPr>
          <a:xfrm>
            <a:off x="2180464" y="3978592"/>
            <a:ext cx="2174240" cy="721360"/>
          </a:xfrm>
          <a:prstGeom prst="leftRigh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diff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6950" y="3510915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See The Differecnes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66950" y="4771390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Restore the changes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270" name="Google Shape;270;p8"/>
          <p:cNvSpPr txBox="1"/>
          <p:nvPr/>
        </p:nvSpPr>
        <p:spPr>
          <a:xfrm>
            <a:off x="2317747" y="5340348"/>
            <a:ext cx="1820817" cy="46166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restore 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Google Shape;251;p8"/>
          <p:cNvSpPr/>
          <p:nvPr/>
        </p:nvSpPr>
        <p:spPr>
          <a:xfrm>
            <a:off x="5788025" y="0"/>
            <a:ext cx="2996565" cy="675005"/>
          </a:xfrm>
          <a:prstGeom prst="wedgeRoundRectCallout">
            <a:avLst>
              <a:gd name="adj1" fmla="val -63095"/>
              <a:gd name="adj2" fmla="val 76434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Added filed will be tracked</a:t>
            </a:r>
            <a:endParaRPr lang="en-US" sz="1800" b="1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" name="Explosion 1 5"/>
          <p:cNvSpPr/>
          <p:nvPr/>
        </p:nvSpPr>
        <p:spPr>
          <a:xfrm>
            <a:off x="5895340" y="1755775"/>
            <a:ext cx="4876800" cy="3828415"/>
          </a:xfrm>
          <a:prstGeom prst="irregularSeal1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000"/>
              <a:t>End of Local Repository</a:t>
            </a:r>
            <a:endParaRPr lang="en-US" sz="4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181106" y="163067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250;p8"/>
          <p:cNvSpPr/>
          <p:nvPr/>
        </p:nvSpPr>
        <p:spPr>
          <a:xfrm>
            <a:off x="70485" y="2566670"/>
            <a:ext cx="1941830" cy="767715"/>
          </a:xfrm>
          <a:prstGeom prst="wedgeRoundRectCallout">
            <a:avLst>
              <a:gd name="adj1" fmla="val 61968"/>
              <a:gd name="adj2" fmla="val -12899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the file, are not Tracked</a:t>
            </a:r>
            <a:endParaRPr lang="en-US" sz="20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2181918" y="2102495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 b="1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4374026" y="888328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3400390" y="553911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Google Shape;246;p8"/>
          <p:cNvSpPr txBox="1"/>
          <p:nvPr/>
        </p:nvSpPr>
        <p:spPr>
          <a:xfrm>
            <a:off x="4385826" y="240664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2180590" y="2766695"/>
            <a:ext cx="2213610" cy="54737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" name="Google Shape;350;p10"/>
          <p:cNvSpPr/>
          <p:nvPr/>
        </p:nvSpPr>
        <p:spPr>
          <a:xfrm>
            <a:off x="2180464" y="3978592"/>
            <a:ext cx="2174240" cy="721360"/>
          </a:xfrm>
          <a:prstGeom prst="leftRigh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diff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6950" y="3510915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See The Differecnes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66950" y="4771390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Restore the changes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270" name="Google Shape;270;p8"/>
          <p:cNvSpPr txBox="1"/>
          <p:nvPr/>
        </p:nvSpPr>
        <p:spPr>
          <a:xfrm>
            <a:off x="2317747" y="5340348"/>
            <a:ext cx="1820817" cy="46166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restore 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Google Shape;251;p8"/>
          <p:cNvSpPr/>
          <p:nvPr/>
        </p:nvSpPr>
        <p:spPr>
          <a:xfrm>
            <a:off x="5788025" y="0"/>
            <a:ext cx="2996565" cy="675005"/>
          </a:xfrm>
          <a:prstGeom prst="wedgeRoundRectCallout">
            <a:avLst>
              <a:gd name="adj1" fmla="val -63095"/>
              <a:gd name="adj2" fmla="val 76434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Added filed will be tracked</a:t>
            </a:r>
            <a:endParaRPr lang="en-US" sz="1800" b="1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" name="Explosion 1 5"/>
          <p:cNvSpPr/>
          <p:nvPr/>
        </p:nvSpPr>
        <p:spPr>
          <a:xfrm>
            <a:off x="5895340" y="1755775"/>
            <a:ext cx="4876800" cy="3828415"/>
          </a:xfrm>
          <a:prstGeom prst="irregularSeal1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000"/>
              <a:t>End of Local Repository</a:t>
            </a:r>
            <a:endParaRPr lang="en-US" sz="4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181106" y="163067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250;p8"/>
          <p:cNvSpPr/>
          <p:nvPr/>
        </p:nvSpPr>
        <p:spPr>
          <a:xfrm>
            <a:off x="70485" y="2566670"/>
            <a:ext cx="1941830" cy="767715"/>
          </a:xfrm>
          <a:prstGeom prst="wedgeRoundRectCallout">
            <a:avLst>
              <a:gd name="adj1" fmla="val 61968"/>
              <a:gd name="adj2" fmla="val -12899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the file, are not Tracked</a:t>
            </a:r>
            <a:endParaRPr lang="en-US" sz="20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2181918" y="2102495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 b="1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4374026" y="888328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3400390" y="553911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Google Shape;246;p8"/>
          <p:cNvSpPr txBox="1"/>
          <p:nvPr/>
        </p:nvSpPr>
        <p:spPr>
          <a:xfrm>
            <a:off x="4385826" y="240664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2180590" y="2766695"/>
            <a:ext cx="2213610" cy="54737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" name="Google Shape;350;p10"/>
          <p:cNvSpPr/>
          <p:nvPr/>
        </p:nvSpPr>
        <p:spPr>
          <a:xfrm>
            <a:off x="2180464" y="3978592"/>
            <a:ext cx="2174240" cy="721360"/>
          </a:xfrm>
          <a:prstGeom prst="leftRigh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diff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6950" y="3510915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See The Differecnes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66950" y="4771390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Restore the changes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270" name="Google Shape;270;p8"/>
          <p:cNvSpPr txBox="1"/>
          <p:nvPr/>
        </p:nvSpPr>
        <p:spPr>
          <a:xfrm>
            <a:off x="2317747" y="5340348"/>
            <a:ext cx="1820817" cy="46166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restore 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Google Shape;251;p8"/>
          <p:cNvSpPr/>
          <p:nvPr/>
        </p:nvSpPr>
        <p:spPr>
          <a:xfrm>
            <a:off x="5788025" y="0"/>
            <a:ext cx="2996565" cy="675005"/>
          </a:xfrm>
          <a:prstGeom prst="wedgeRoundRectCallout">
            <a:avLst>
              <a:gd name="adj1" fmla="val -63095"/>
              <a:gd name="adj2" fmla="val 76434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Added filed will be tracked</a:t>
            </a:r>
            <a:endParaRPr lang="en-US" sz="1800" b="1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8" name="Picture 7" descr="pngegg (2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8190" y="1998345"/>
            <a:ext cx="2933700" cy="28619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181106" y="163067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250;p8"/>
          <p:cNvSpPr/>
          <p:nvPr/>
        </p:nvSpPr>
        <p:spPr>
          <a:xfrm>
            <a:off x="70485" y="2566670"/>
            <a:ext cx="1941830" cy="767715"/>
          </a:xfrm>
          <a:prstGeom prst="wedgeRoundRectCallout">
            <a:avLst>
              <a:gd name="adj1" fmla="val 61968"/>
              <a:gd name="adj2" fmla="val -12899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the file, are not Tracked</a:t>
            </a:r>
            <a:endParaRPr lang="en-US" sz="20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2181918" y="2102495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 b="1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4374026" y="888328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3400390" y="553911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Google Shape;246;p8"/>
          <p:cNvSpPr txBox="1"/>
          <p:nvPr/>
        </p:nvSpPr>
        <p:spPr>
          <a:xfrm>
            <a:off x="4385826" y="240664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2180590" y="2766695"/>
            <a:ext cx="2213610" cy="54737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" name="Google Shape;350;p10"/>
          <p:cNvSpPr/>
          <p:nvPr/>
        </p:nvSpPr>
        <p:spPr>
          <a:xfrm>
            <a:off x="2180464" y="3978592"/>
            <a:ext cx="2174240" cy="721360"/>
          </a:xfrm>
          <a:prstGeom prst="leftRigh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diff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6950" y="3510915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See The Differecnes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66950" y="4771390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Restore the changes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270" name="Google Shape;270;p8"/>
          <p:cNvSpPr txBox="1"/>
          <p:nvPr/>
        </p:nvSpPr>
        <p:spPr>
          <a:xfrm>
            <a:off x="2317747" y="5340348"/>
            <a:ext cx="1820817" cy="46166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restore 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Google Shape;251;p8"/>
          <p:cNvSpPr/>
          <p:nvPr/>
        </p:nvSpPr>
        <p:spPr>
          <a:xfrm>
            <a:off x="5788025" y="0"/>
            <a:ext cx="2996565" cy="675005"/>
          </a:xfrm>
          <a:prstGeom prst="wedgeRoundRectCallout">
            <a:avLst>
              <a:gd name="adj1" fmla="val -63095"/>
              <a:gd name="adj2" fmla="val 76434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Added filed will be tracked</a:t>
            </a:r>
            <a:endParaRPr lang="en-US" sz="1800" b="1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6" name="Google Shape;345;p10"/>
          <p:cNvSpPr/>
          <p:nvPr/>
        </p:nvSpPr>
        <p:spPr>
          <a:xfrm>
            <a:off x="4438316" y="4963062"/>
            <a:ext cx="2548131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 commit</a:t>
            </a:r>
            <a:endParaRPr sz="2000" b="1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181106" y="163067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250;p8"/>
          <p:cNvSpPr/>
          <p:nvPr/>
        </p:nvSpPr>
        <p:spPr>
          <a:xfrm>
            <a:off x="70485" y="2566670"/>
            <a:ext cx="1941830" cy="767715"/>
          </a:xfrm>
          <a:prstGeom prst="wedgeRoundRectCallout">
            <a:avLst>
              <a:gd name="adj1" fmla="val 61968"/>
              <a:gd name="adj2" fmla="val -12899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the file, are not Tracked</a:t>
            </a:r>
            <a:endParaRPr lang="en-US" sz="20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2181918" y="2102495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 b="1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4374026" y="888328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3400390" y="553911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Google Shape;246;p8"/>
          <p:cNvSpPr txBox="1"/>
          <p:nvPr/>
        </p:nvSpPr>
        <p:spPr>
          <a:xfrm>
            <a:off x="4385826" y="240664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2180590" y="2766695"/>
            <a:ext cx="2213610" cy="54737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" name="Google Shape;350;p10"/>
          <p:cNvSpPr/>
          <p:nvPr/>
        </p:nvSpPr>
        <p:spPr>
          <a:xfrm>
            <a:off x="2180464" y="3978592"/>
            <a:ext cx="2174240" cy="721360"/>
          </a:xfrm>
          <a:prstGeom prst="leftRigh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diff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6950" y="3510915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See The Differecnes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66950" y="4771390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Restore the changes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270" name="Google Shape;270;p8"/>
          <p:cNvSpPr txBox="1"/>
          <p:nvPr/>
        </p:nvSpPr>
        <p:spPr>
          <a:xfrm>
            <a:off x="2317747" y="5340348"/>
            <a:ext cx="1820817" cy="46166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restore 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Google Shape;251;p8"/>
          <p:cNvSpPr/>
          <p:nvPr/>
        </p:nvSpPr>
        <p:spPr>
          <a:xfrm>
            <a:off x="5788025" y="0"/>
            <a:ext cx="2996565" cy="675005"/>
          </a:xfrm>
          <a:prstGeom prst="wedgeRoundRectCallout">
            <a:avLst>
              <a:gd name="adj1" fmla="val -63095"/>
              <a:gd name="adj2" fmla="val 76434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Added filed will be tracked</a:t>
            </a:r>
            <a:endParaRPr lang="en-US" sz="1800" b="1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6" name="Google Shape;345;p10"/>
          <p:cNvSpPr/>
          <p:nvPr/>
        </p:nvSpPr>
        <p:spPr>
          <a:xfrm>
            <a:off x="4438316" y="4963062"/>
            <a:ext cx="2548131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 commit</a:t>
            </a:r>
            <a:endParaRPr sz="2000" b="1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57" name="Google Shape;346;p10"/>
          <p:cNvCxnSpPr/>
          <p:nvPr/>
        </p:nvCxnSpPr>
        <p:spPr>
          <a:xfrm flipH="1">
            <a:off x="7032169" y="1309076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347;p10"/>
          <p:cNvSpPr txBox="1"/>
          <p:nvPr/>
        </p:nvSpPr>
        <p:spPr>
          <a:xfrm>
            <a:off x="6058532" y="894449"/>
            <a:ext cx="2164080" cy="40006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Local Repository</a:t>
            </a:r>
            <a:endParaRPr sz="2000" b="1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181106" y="163067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250;p8"/>
          <p:cNvSpPr/>
          <p:nvPr/>
        </p:nvSpPr>
        <p:spPr>
          <a:xfrm>
            <a:off x="70485" y="2566670"/>
            <a:ext cx="1941830" cy="767715"/>
          </a:xfrm>
          <a:prstGeom prst="wedgeRoundRectCallout">
            <a:avLst>
              <a:gd name="adj1" fmla="val 61968"/>
              <a:gd name="adj2" fmla="val -12899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the file, are not Tracked</a:t>
            </a:r>
            <a:endParaRPr lang="en-US" sz="20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2181918" y="2102495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 b="1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4374026" y="888328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3400390" y="553911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Google Shape;246;p8"/>
          <p:cNvSpPr txBox="1"/>
          <p:nvPr/>
        </p:nvSpPr>
        <p:spPr>
          <a:xfrm>
            <a:off x="4385826" y="240664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2180590" y="2766695"/>
            <a:ext cx="2213610" cy="54737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" name="Google Shape;350;p10"/>
          <p:cNvSpPr/>
          <p:nvPr/>
        </p:nvSpPr>
        <p:spPr>
          <a:xfrm>
            <a:off x="2180464" y="3978592"/>
            <a:ext cx="2174240" cy="721360"/>
          </a:xfrm>
          <a:prstGeom prst="leftRigh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diff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6950" y="3510915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See The Differecnes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66950" y="4771390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Restore the changes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270" name="Google Shape;270;p8"/>
          <p:cNvSpPr txBox="1"/>
          <p:nvPr/>
        </p:nvSpPr>
        <p:spPr>
          <a:xfrm>
            <a:off x="2317747" y="5340348"/>
            <a:ext cx="1820817" cy="46166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restore 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Google Shape;251;p8"/>
          <p:cNvSpPr/>
          <p:nvPr/>
        </p:nvSpPr>
        <p:spPr>
          <a:xfrm>
            <a:off x="5788025" y="0"/>
            <a:ext cx="2996565" cy="675005"/>
          </a:xfrm>
          <a:prstGeom prst="wedgeRoundRectCallout">
            <a:avLst>
              <a:gd name="adj1" fmla="val -63095"/>
              <a:gd name="adj2" fmla="val 76434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Added filed will be tracked</a:t>
            </a:r>
            <a:endParaRPr lang="en-US" sz="1800" b="1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6" name="Google Shape;345;p10"/>
          <p:cNvSpPr/>
          <p:nvPr/>
        </p:nvSpPr>
        <p:spPr>
          <a:xfrm>
            <a:off x="4438316" y="4963062"/>
            <a:ext cx="2548131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 commit</a:t>
            </a:r>
            <a:endParaRPr sz="2000" b="1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57" name="Google Shape;346;p10"/>
          <p:cNvCxnSpPr/>
          <p:nvPr/>
        </p:nvCxnSpPr>
        <p:spPr>
          <a:xfrm flipH="1">
            <a:off x="7032169" y="1309076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347;p10"/>
          <p:cNvSpPr txBox="1"/>
          <p:nvPr/>
        </p:nvSpPr>
        <p:spPr>
          <a:xfrm>
            <a:off x="6058532" y="894449"/>
            <a:ext cx="2164080" cy="40006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Local Repository</a:t>
            </a:r>
            <a:endParaRPr sz="2000" b="1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59" name="Google Shape;349;p10"/>
          <p:cNvCxnSpPr/>
          <p:nvPr/>
        </p:nvCxnSpPr>
        <p:spPr>
          <a:xfrm rot="10800000" flipH="1">
            <a:off x="5953757" y="2795587"/>
            <a:ext cx="2275840" cy="23368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3" name="Google Shape;348;p10"/>
          <p:cNvSpPr txBox="1"/>
          <p:nvPr/>
        </p:nvSpPr>
        <p:spPr>
          <a:xfrm>
            <a:off x="8150815" y="2401716"/>
            <a:ext cx="3828585" cy="138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commit message</a:t>
            </a:r>
            <a:endParaRPr lang="en-US" sz="2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Message should be clear and understandable</a:t>
            </a:r>
            <a:endParaRPr sz="2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065417" y="5493067"/>
            <a:ext cx="1316583" cy="4228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Git</a:t>
            </a:r>
            <a:r>
              <a:rPr lang="en-US" sz="2000" b="1" dirty="0" smtClean="0">
                <a:solidFill>
                  <a:schemeClr val="tx1"/>
                </a:solidFill>
              </a:rPr>
              <a:t> log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181106" y="163067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250;p8"/>
          <p:cNvSpPr/>
          <p:nvPr/>
        </p:nvSpPr>
        <p:spPr>
          <a:xfrm>
            <a:off x="70485" y="2566670"/>
            <a:ext cx="1941830" cy="767715"/>
          </a:xfrm>
          <a:prstGeom prst="wedgeRoundRectCallout">
            <a:avLst>
              <a:gd name="adj1" fmla="val 61968"/>
              <a:gd name="adj2" fmla="val -12899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the file, are not Tracked</a:t>
            </a:r>
            <a:endParaRPr lang="en-US" sz="20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2181918" y="2102495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 b="1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4374026" y="888328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3400390" y="553911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Google Shape;246;p8"/>
          <p:cNvSpPr txBox="1"/>
          <p:nvPr/>
        </p:nvSpPr>
        <p:spPr>
          <a:xfrm>
            <a:off x="4385826" y="240664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2180590" y="2766695"/>
            <a:ext cx="2213610" cy="54737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" name="Google Shape;350;p10"/>
          <p:cNvSpPr/>
          <p:nvPr/>
        </p:nvSpPr>
        <p:spPr>
          <a:xfrm>
            <a:off x="2180464" y="3978592"/>
            <a:ext cx="2174240" cy="721360"/>
          </a:xfrm>
          <a:prstGeom prst="leftRigh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diff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6950" y="3510915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See The Differecnes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66950" y="4771390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Restore the changes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270" name="Google Shape;270;p8"/>
          <p:cNvSpPr txBox="1"/>
          <p:nvPr/>
        </p:nvSpPr>
        <p:spPr>
          <a:xfrm>
            <a:off x="2317747" y="5340348"/>
            <a:ext cx="1820817" cy="46166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restore 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Google Shape;251;p8"/>
          <p:cNvSpPr/>
          <p:nvPr/>
        </p:nvSpPr>
        <p:spPr>
          <a:xfrm>
            <a:off x="5788025" y="0"/>
            <a:ext cx="2996565" cy="675005"/>
          </a:xfrm>
          <a:prstGeom prst="wedgeRoundRectCallout">
            <a:avLst>
              <a:gd name="adj1" fmla="val -63095"/>
              <a:gd name="adj2" fmla="val 76434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Added filed will be tracked</a:t>
            </a:r>
            <a:endParaRPr lang="en-US" sz="1800" b="1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6" name="Google Shape;345;p10"/>
          <p:cNvSpPr/>
          <p:nvPr/>
        </p:nvSpPr>
        <p:spPr>
          <a:xfrm>
            <a:off x="4438316" y="4963062"/>
            <a:ext cx="2548131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 commit</a:t>
            </a:r>
            <a:endParaRPr sz="2000" b="1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57" name="Google Shape;346;p10"/>
          <p:cNvCxnSpPr/>
          <p:nvPr/>
        </p:nvCxnSpPr>
        <p:spPr>
          <a:xfrm flipH="1">
            <a:off x="7032169" y="1309076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347;p10"/>
          <p:cNvSpPr txBox="1"/>
          <p:nvPr/>
        </p:nvSpPr>
        <p:spPr>
          <a:xfrm>
            <a:off x="6058532" y="894449"/>
            <a:ext cx="2164080" cy="40006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Local Repository</a:t>
            </a:r>
            <a:endParaRPr sz="2000" b="1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60" name="Google Shape;351;p10"/>
          <p:cNvSpPr/>
          <p:nvPr/>
        </p:nvSpPr>
        <p:spPr>
          <a:xfrm>
            <a:off x="4438650" y="5640070"/>
            <a:ext cx="2547620" cy="633730"/>
          </a:xfrm>
          <a:prstGeom prst="lef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reset --soft HEAD^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065417" y="5493067"/>
            <a:ext cx="1316583" cy="4228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Git</a:t>
            </a:r>
            <a:r>
              <a:rPr lang="en-US" sz="2000" b="1" dirty="0" smtClean="0">
                <a:solidFill>
                  <a:schemeClr val="tx1"/>
                </a:solidFill>
              </a:rPr>
              <a:t> log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181106" y="163067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250;p8"/>
          <p:cNvSpPr/>
          <p:nvPr/>
        </p:nvSpPr>
        <p:spPr>
          <a:xfrm>
            <a:off x="70485" y="2566670"/>
            <a:ext cx="1941830" cy="767715"/>
          </a:xfrm>
          <a:prstGeom prst="wedgeRoundRectCallout">
            <a:avLst>
              <a:gd name="adj1" fmla="val 61968"/>
              <a:gd name="adj2" fmla="val -12899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the file, are not Tracked</a:t>
            </a:r>
            <a:endParaRPr lang="en-US" sz="20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2181918" y="2102495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 b="1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4374026" y="888328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3400390" y="553911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Google Shape;246;p8"/>
          <p:cNvSpPr txBox="1"/>
          <p:nvPr/>
        </p:nvSpPr>
        <p:spPr>
          <a:xfrm>
            <a:off x="4385826" y="240664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2180590" y="2766695"/>
            <a:ext cx="2213610" cy="54737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" name="Google Shape;350;p10"/>
          <p:cNvSpPr/>
          <p:nvPr/>
        </p:nvSpPr>
        <p:spPr>
          <a:xfrm>
            <a:off x="2180464" y="3978592"/>
            <a:ext cx="2174240" cy="721360"/>
          </a:xfrm>
          <a:prstGeom prst="leftRigh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diff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6950" y="3510915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See The Differecnes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66950" y="4771390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Restore the changes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270" name="Google Shape;270;p8"/>
          <p:cNvSpPr txBox="1"/>
          <p:nvPr/>
        </p:nvSpPr>
        <p:spPr>
          <a:xfrm>
            <a:off x="2317747" y="5340348"/>
            <a:ext cx="1820817" cy="46166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restore 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Google Shape;251;p8"/>
          <p:cNvSpPr/>
          <p:nvPr/>
        </p:nvSpPr>
        <p:spPr>
          <a:xfrm>
            <a:off x="5788025" y="0"/>
            <a:ext cx="2996565" cy="675005"/>
          </a:xfrm>
          <a:prstGeom prst="wedgeRoundRectCallout">
            <a:avLst>
              <a:gd name="adj1" fmla="val -63095"/>
              <a:gd name="adj2" fmla="val 76434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Added filed will be tracked</a:t>
            </a:r>
            <a:endParaRPr lang="en-US" sz="1800" b="1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6" name="Google Shape;345;p10"/>
          <p:cNvSpPr/>
          <p:nvPr/>
        </p:nvSpPr>
        <p:spPr>
          <a:xfrm>
            <a:off x="4438316" y="4963062"/>
            <a:ext cx="2548131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 commit</a:t>
            </a:r>
            <a:endParaRPr sz="2000" b="1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57" name="Google Shape;346;p10"/>
          <p:cNvCxnSpPr/>
          <p:nvPr/>
        </p:nvCxnSpPr>
        <p:spPr>
          <a:xfrm flipH="1">
            <a:off x="7032169" y="1309076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347;p10"/>
          <p:cNvSpPr txBox="1"/>
          <p:nvPr/>
        </p:nvSpPr>
        <p:spPr>
          <a:xfrm>
            <a:off x="6058532" y="894449"/>
            <a:ext cx="2164080" cy="40006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Local Repository</a:t>
            </a:r>
            <a:endParaRPr sz="2000" b="1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60" name="Google Shape;351;p10"/>
          <p:cNvSpPr/>
          <p:nvPr/>
        </p:nvSpPr>
        <p:spPr>
          <a:xfrm>
            <a:off x="4438650" y="5640070"/>
            <a:ext cx="2547620" cy="633730"/>
          </a:xfrm>
          <a:prstGeom prst="lef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reset --soft HEAD^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065417" y="5493067"/>
            <a:ext cx="1316583" cy="4228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Git</a:t>
            </a:r>
            <a:r>
              <a:rPr lang="en-US" sz="2000" b="1" dirty="0" smtClean="0">
                <a:solidFill>
                  <a:schemeClr val="tx1"/>
                </a:solidFill>
              </a:rPr>
              <a:t> log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1" name="Google Shape;352;p10"/>
          <p:cNvSpPr/>
          <p:nvPr/>
        </p:nvSpPr>
        <p:spPr>
          <a:xfrm>
            <a:off x="1370872" y="6080568"/>
            <a:ext cx="5676536" cy="741869"/>
          </a:xfrm>
          <a:prstGeom prst="lef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 reset --hard HEAD^</a:t>
            </a:r>
            <a:endParaRPr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181106" y="163067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250;p8"/>
          <p:cNvSpPr/>
          <p:nvPr/>
        </p:nvSpPr>
        <p:spPr>
          <a:xfrm>
            <a:off x="70485" y="2566670"/>
            <a:ext cx="1941830" cy="767715"/>
          </a:xfrm>
          <a:prstGeom prst="wedgeRoundRectCallout">
            <a:avLst>
              <a:gd name="adj1" fmla="val 61968"/>
              <a:gd name="adj2" fmla="val -12899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the file, are not Tracked</a:t>
            </a:r>
            <a:endParaRPr lang="en-US" sz="20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2181918" y="2102495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 b="1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4374026" y="888328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3400390" y="553911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Google Shape;246;p8"/>
          <p:cNvSpPr txBox="1"/>
          <p:nvPr/>
        </p:nvSpPr>
        <p:spPr>
          <a:xfrm>
            <a:off x="4385826" y="240664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2180590" y="2766695"/>
            <a:ext cx="2213610" cy="54737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" name="Google Shape;350;p10"/>
          <p:cNvSpPr/>
          <p:nvPr/>
        </p:nvSpPr>
        <p:spPr>
          <a:xfrm>
            <a:off x="2180464" y="3978592"/>
            <a:ext cx="2174240" cy="721360"/>
          </a:xfrm>
          <a:prstGeom prst="leftRigh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diff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6950" y="3510915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See The Differecnes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66950" y="4771390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Restore the changes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270" name="Google Shape;270;p8"/>
          <p:cNvSpPr txBox="1"/>
          <p:nvPr/>
        </p:nvSpPr>
        <p:spPr>
          <a:xfrm>
            <a:off x="2317747" y="5340348"/>
            <a:ext cx="1820817" cy="46166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restore 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Google Shape;251;p8"/>
          <p:cNvSpPr/>
          <p:nvPr/>
        </p:nvSpPr>
        <p:spPr>
          <a:xfrm>
            <a:off x="5788025" y="0"/>
            <a:ext cx="2996565" cy="675005"/>
          </a:xfrm>
          <a:prstGeom prst="wedgeRoundRectCallout">
            <a:avLst>
              <a:gd name="adj1" fmla="val -63095"/>
              <a:gd name="adj2" fmla="val 76434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Added filed will be tracked</a:t>
            </a:r>
            <a:endParaRPr lang="en-US" sz="1800" b="1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6" name="Google Shape;345;p10"/>
          <p:cNvSpPr/>
          <p:nvPr/>
        </p:nvSpPr>
        <p:spPr>
          <a:xfrm>
            <a:off x="4438316" y="4963062"/>
            <a:ext cx="2548131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 commit</a:t>
            </a:r>
            <a:endParaRPr sz="2000" b="1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57" name="Google Shape;346;p10"/>
          <p:cNvCxnSpPr/>
          <p:nvPr/>
        </p:nvCxnSpPr>
        <p:spPr>
          <a:xfrm flipH="1">
            <a:off x="7032169" y="1309076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347;p10"/>
          <p:cNvSpPr txBox="1"/>
          <p:nvPr/>
        </p:nvSpPr>
        <p:spPr>
          <a:xfrm>
            <a:off x="6058532" y="894449"/>
            <a:ext cx="2164080" cy="40006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Local Repository</a:t>
            </a:r>
            <a:endParaRPr sz="2000" b="1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60" name="Google Shape;351;p10"/>
          <p:cNvSpPr/>
          <p:nvPr/>
        </p:nvSpPr>
        <p:spPr>
          <a:xfrm>
            <a:off x="4438650" y="5640070"/>
            <a:ext cx="2547620" cy="633730"/>
          </a:xfrm>
          <a:prstGeom prst="lef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reset --soft HEAD^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065417" y="5493067"/>
            <a:ext cx="1316583" cy="4228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Git</a:t>
            </a:r>
            <a:r>
              <a:rPr lang="en-US" sz="2000" b="1" dirty="0" smtClean="0">
                <a:solidFill>
                  <a:schemeClr val="tx1"/>
                </a:solidFill>
              </a:rPr>
              <a:t> log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1" name="Google Shape;352;p10"/>
          <p:cNvSpPr/>
          <p:nvPr/>
        </p:nvSpPr>
        <p:spPr>
          <a:xfrm>
            <a:off x="1370872" y="6080568"/>
            <a:ext cx="5676536" cy="741869"/>
          </a:xfrm>
          <a:prstGeom prst="lef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 reset --hard HEAD^</a:t>
            </a:r>
            <a:endParaRPr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7065645" y="2855595"/>
            <a:ext cx="2716530" cy="964565"/>
          </a:xfrm>
          <a:prstGeom prst="rightArrow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err="1" smtClean="0"/>
              <a:t>Git</a:t>
            </a:r>
            <a:r>
              <a:rPr lang="en-US" sz="2000" dirty="0" smtClean="0"/>
              <a:t> push 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cartoon of a child using a computer&#10;&#10;Description automatically generated"/>
          <p:cNvPicPr preferRelativeResize="0"/>
          <p:nvPr/>
        </p:nvPicPr>
        <p:blipFill rotWithShape="1">
          <a:blip r:embed="rId1"/>
          <a:srcRect l="14792" t="36468" r="13764" b="18136"/>
          <a:stretch>
            <a:fillRect/>
          </a:stretch>
        </p:blipFill>
        <p:spPr>
          <a:xfrm>
            <a:off x="2104571" y="871257"/>
            <a:ext cx="8940800" cy="427614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4705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413" y="69021"/>
            <a:ext cx="4594086" cy="9497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Scenario I</a:t>
            </a:r>
            <a:endParaRPr lang="en-US" sz="48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87" name="Google Shape;87;p1"/>
          <p:cNvGrpSpPr/>
          <p:nvPr/>
        </p:nvGrpSpPr>
        <p:grpSpPr>
          <a:xfrm>
            <a:off x="485912" y="1642718"/>
            <a:ext cx="2319130" cy="2032000"/>
            <a:chOff x="485912" y="1642718"/>
            <a:chExt cx="2319130" cy="2032000"/>
          </a:xfrm>
        </p:grpSpPr>
        <p:sp>
          <p:nvSpPr>
            <p:cNvPr id="88" name="Google Shape;88;p1"/>
            <p:cNvSpPr/>
            <p:nvPr/>
          </p:nvSpPr>
          <p:spPr>
            <a:xfrm>
              <a:off x="485912" y="1642718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596347" y="1957456"/>
              <a:ext cx="2098260" cy="13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"/>
          <p:cNvGrpSpPr/>
          <p:nvPr/>
        </p:nvGrpSpPr>
        <p:grpSpPr>
          <a:xfrm>
            <a:off x="3049919" y="1639228"/>
            <a:ext cx="2341216" cy="3543238"/>
            <a:chOff x="3048000" y="1642719"/>
            <a:chExt cx="2341216" cy="3543238"/>
          </a:xfrm>
        </p:grpSpPr>
        <p:sp>
          <p:nvSpPr>
            <p:cNvPr id="91" name="Google Shape;91;p1"/>
            <p:cNvSpPr/>
            <p:nvPr/>
          </p:nvSpPr>
          <p:spPr>
            <a:xfrm>
              <a:off x="3048000" y="1642719"/>
              <a:ext cx="2341216" cy="3444589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3169315" y="1710602"/>
              <a:ext cx="2098260" cy="3475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-----------------------------------------------------------</a:t>
              </a:r>
              <a:endPara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"/>
          <p:cNvGrpSpPr/>
          <p:nvPr/>
        </p:nvGrpSpPr>
        <p:grpSpPr>
          <a:xfrm>
            <a:off x="5883088" y="1653925"/>
            <a:ext cx="2341216" cy="4934970"/>
            <a:chOff x="5883088" y="1653925"/>
            <a:chExt cx="2341216" cy="4934970"/>
          </a:xfrm>
        </p:grpSpPr>
        <p:sp>
          <p:nvSpPr>
            <p:cNvPr id="94" name="Google Shape;94;p1"/>
            <p:cNvSpPr/>
            <p:nvPr/>
          </p:nvSpPr>
          <p:spPr>
            <a:xfrm>
              <a:off x="5883088" y="1653925"/>
              <a:ext cx="2341216" cy="493497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6004403" y="1710601"/>
              <a:ext cx="2098260" cy="4706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</a:t>
              </a:r>
              <a:endParaRPr lang="en-US" sz="20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-------------------------------------------------------------------------------</a:t>
              </a:r>
              <a:endParaRPr lang="en-US" sz="20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6" name="Google Shape;96;p1" descr="A green check mark in a square with a brush strok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78106" y="2909047"/>
            <a:ext cx="1364877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 descr="A green check mark in a square with a brush strok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22693" y="4377017"/>
            <a:ext cx="1364877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 descr="A red x in a circle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615517" y="5407959"/>
            <a:ext cx="1230406" cy="125281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>
            <a:off x="910478" y="1484779"/>
            <a:ext cx="1456764" cy="369794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VERSION 1</a:t>
            </a:r>
            <a:endParaRPr sz="1800" b="1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3487830" y="1473573"/>
            <a:ext cx="1456764" cy="369794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VERSION 2</a:t>
            </a:r>
            <a:endParaRPr sz="1800" b="1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6322918" y="1473573"/>
            <a:ext cx="1456764" cy="369794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VERSION 3</a:t>
            </a:r>
            <a:endParaRPr sz="1800" b="1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181106" y="163067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250;p8"/>
          <p:cNvSpPr/>
          <p:nvPr/>
        </p:nvSpPr>
        <p:spPr>
          <a:xfrm>
            <a:off x="70485" y="2566670"/>
            <a:ext cx="1941830" cy="767715"/>
          </a:xfrm>
          <a:prstGeom prst="wedgeRoundRectCallout">
            <a:avLst>
              <a:gd name="adj1" fmla="val 61968"/>
              <a:gd name="adj2" fmla="val -12899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the file, are not Tracked</a:t>
            </a:r>
            <a:endParaRPr lang="en-US" sz="20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2181918" y="2102495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 b="1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4374026" y="888328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3400390" y="553911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Google Shape;246;p8"/>
          <p:cNvSpPr txBox="1"/>
          <p:nvPr/>
        </p:nvSpPr>
        <p:spPr>
          <a:xfrm>
            <a:off x="4385826" y="240664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2180590" y="2766695"/>
            <a:ext cx="2213610" cy="54737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" name="Google Shape;350;p10"/>
          <p:cNvSpPr/>
          <p:nvPr/>
        </p:nvSpPr>
        <p:spPr>
          <a:xfrm>
            <a:off x="2180464" y="3978592"/>
            <a:ext cx="2174240" cy="721360"/>
          </a:xfrm>
          <a:prstGeom prst="leftRigh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diff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6950" y="3510915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See The Differecnes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66950" y="4771390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Restore the changes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270" name="Google Shape;270;p8"/>
          <p:cNvSpPr txBox="1"/>
          <p:nvPr/>
        </p:nvSpPr>
        <p:spPr>
          <a:xfrm>
            <a:off x="2317747" y="5340348"/>
            <a:ext cx="1820817" cy="46166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restore 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Google Shape;251;p8"/>
          <p:cNvSpPr/>
          <p:nvPr/>
        </p:nvSpPr>
        <p:spPr>
          <a:xfrm>
            <a:off x="5788025" y="0"/>
            <a:ext cx="2996565" cy="675005"/>
          </a:xfrm>
          <a:prstGeom prst="wedgeRoundRectCallout">
            <a:avLst>
              <a:gd name="adj1" fmla="val -63095"/>
              <a:gd name="adj2" fmla="val 76434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Added filed will be tracked</a:t>
            </a:r>
            <a:endParaRPr lang="en-US" sz="1800" b="1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6" name="Google Shape;345;p10"/>
          <p:cNvSpPr/>
          <p:nvPr/>
        </p:nvSpPr>
        <p:spPr>
          <a:xfrm>
            <a:off x="4438316" y="4963062"/>
            <a:ext cx="2548131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 commit</a:t>
            </a:r>
            <a:endParaRPr sz="2000" b="1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57" name="Google Shape;346;p10"/>
          <p:cNvCxnSpPr/>
          <p:nvPr/>
        </p:nvCxnSpPr>
        <p:spPr>
          <a:xfrm flipH="1">
            <a:off x="7047865" y="1309370"/>
            <a:ext cx="10795" cy="563372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347;p10"/>
          <p:cNvSpPr txBox="1"/>
          <p:nvPr/>
        </p:nvSpPr>
        <p:spPr>
          <a:xfrm>
            <a:off x="6058532" y="894449"/>
            <a:ext cx="2164080" cy="40006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Local Repository</a:t>
            </a:r>
            <a:endParaRPr sz="2000" b="1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60" name="Google Shape;351;p10"/>
          <p:cNvSpPr/>
          <p:nvPr/>
        </p:nvSpPr>
        <p:spPr>
          <a:xfrm>
            <a:off x="4438650" y="5640070"/>
            <a:ext cx="2547620" cy="633730"/>
          </a:xfrm>
          <a:prstGeom prst="lef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reset --soft HEAD^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Google Shape;376;p11"/>
          <p:cNvCxnSpPr/>
          <p:nvPr/>
        </p:nvCxnSpPr>
        <p:spPr>
          <a:xfrm flipH="1">
            <a:off x="9806940" y="1217295"/>
            <a:ext cx="22225" cy="5725795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377;p11"/>
          <p:cNvSpPr txBox="1"/>
          <p:nvPr/>
        </p:nvSpPr>
        <p:spPr>
          <a:xfrm>
            <a:off x="8717280" y="882650"/>
            <a:ext cx="2275840" cy="39751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4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Remote Repository</a:t>
            </a:r>
            <a:endParaRPr lang="en-US" sz="2000" b="1" dirty="0">
              <a:solidFill>
                <a:schemeClr val="accent4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8" name="Picture 7" descr="pngegg (2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3120" y="785495"/>
            <a:ext cx="548005" cy="53467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065417" y="5493067"/>
            <a:ext cx="1316583" cy="4228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Git</a:t>
            </a:r>
            <a:r>
              <a:rPr lang="en-US" sz="2000" b="1" dirty="0" smtClean="0">
                <a:solidFill>
                  <a:schemeClr val="tx1"/>
                </a:solidFill>
              </a:rPr>
              <a:t> log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1" name="Google Shape;352;p10"/>
          <p:cNvSpPr/>
          <p:nvPr/>
        </p:nvSpPr>
        <p:spPr>
          <a:xfrm>
            <a:off x="1370872" y="6080568"/>
            <a:ext cx="5676536" cy="741869"/>
          </a:xfrm>
          <a:prstGeom prst="lef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 reset --hard HEAD^</a:t>
            </a:r>
            <a:endParaRPr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7065645" y="2855595"/>
            <a:ext cx="2716530" cy="964565"/>
          </a:xfrm>
          <a:prstGeom prst="rightArrow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err="1" smtClean="0"/>
              <a:t>Git</a:t>
            </a:r>
            <a:r>
              <a:rPr lang="en-US" sz="2000" dirty="0" smtClean="0"/>
              <a:t> push 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181106" y="163067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250;p8"/>
          <p:cNvSpPr/>
          <p:nvPr/>
        </p:nvSpPr>
        <p:spPr>
          <a:xfrm>
            <a:off x="70485" y="2566670"/>
            <a:ext cx="1941830" cy="767715"/>
          </a:xfrm>
          <a:prstGeom prst="wedgeRoundRectCallout">
            <a:avLst>
              <a:gd name="adj1" fmla="val 61968"/>
              <a:gd name="adj2" fmla="val -12899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the file, are not Tracked</a:t>
            </a:r>
            <a:endParaRPr lang="en-US" sz="20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2181918" y="2102495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 b="1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4374026" y="888328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3400390" y="553911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Google Shape;246;p8"/>
          <p:cNvSpPr txBox="1"/>
          <p:nvPr/>
        </p:nvSpPr>
        <p:spPr>
          <a:xfrm>
            <a:off x="4385826" y="240664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2180590" y="2766695"/>
            <a:ext cx="2213610" cy="54737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" name="Google Shape;350;p10"/>
          <p:cNvSpPr/>
          <p:nvPr/>
        </p:nvSpPr>
        <p:spPr>
          <a:xfrm>
            <a:off x="2180464" y="3978592"/>
            <a:ext cx="2174240" cy="721360"/>
          </a:xfrm>
          <a:prstGeom prst="leftRigh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diff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6950" y="3510915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See The Differecnes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66950" y="4771390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Restore the changes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270" name="Google Shape;270;p8"/>
          <p:cNvSpPr txBox="1"/>
          <p:nvPr/>
        </p:nvSpPr>
        <p:spPr>
          <a:xfrm>
            <a:off x="2317747" y="5340348"/>
            <a:ext cx="1820817" cy="46166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restore 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Google Shape;251;p8"/>
          <p:cNvSpPr/>
          <p:nvPr/>
        </p:nvSpPr>
        <p:spPr>
          <a:xfrm>
            <a:off x="5788025" y="0"/>
            <a:ext cx="2996565" cy="675005"/>
          </a:xfrm>
          <a:prstGeom prst="wedgeRoundRectCallout">
            <a:avLst>
              <a:gd name="adj1" fmla="val -63095"/>
              <a:gd name="adj2" fmla="val 76434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Added filed will be tracked</a:t>
            </a:r>
            <a:endParaRPr lang="en-US" sz="1800" b="1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6" name="Google Shape;345;p10"/>
          <p:cNvSpPr/>
          <p:nvPr/>
        </p:nvSpPr>
        <p:spPr>
          <a:xfrm>
            <a:off x="4438316" y="4963062"/>
            <a:ext cx="2548131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 commit</a:t>
            </a:r>
            <a:endParaRPr sz="2000" b="1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57" name="Google Shape;346;p10"/>
          <p:cNvCxnSpPr/>
          <p:nvPr/>
        </p:nvCxnSpPr>
        <p:spPr>
          <a:xfrm flipH="1">
            <a:off x="7047865" y="1309370"/>
            <a:ext cx="10795" cy="563372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347;p10"/>
          <p:cNvSpPr txBox="1"/>
          <p:nvPr/>
        </p:nvSpPr>
        <p:spPr>
          <a:xfrm>
            <a:off x="6058532" y="894449"/>
            <a:ext cx="2164080" cy="40006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Local Repository</a:t>
            </a:r>
            <a:endParaRPr sz="2000" b="1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60" name="Google Shape;351;p10"/>
          <p:cNvSpPr/>
          <p:nvPr/>
        </p:nvSpPr>
        <p:spPr>
          <a:xfrm>
            <a:off x="4438650" y="5640070"/>
            <a:ext cx="2547620" cy="633730"/>
          </a:xfrm>
          <a:prstGeom prst="lef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reset --soft HEAD^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7065645" y="2855595"/>
            <a:ext cx="2716530" cy="964565"/>
          </a:xfrm>
          <a:prstGeom prst="rightArrow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err="1" smtClean="0"/>
              <a:t>Git</a:t>
            </a:r>
            <a:r>
              <a:rPr lang="en-US" sz="2000" dirty="0" smtClean="0"/>
              <a:t> push </a:t>
            </a:r>
            <a:endParaRPr lang="en-US" sz="2000" dirty="0"/>
          </a:p>
        </p:txBody>
      </p:sp>
      <p:cxnSp>
        <p:nvCxnSpPr>
          <p:cNvPr id="21" name="Google Shape;376;p11"/>
          <p:cNvCxnSpPr/>
          <p:nvPr/>
        </p:nvCxnSpPr>
        <p:spPr>
          <a:xfrm flipH="1">
            <a:off x="9806940" y="1217295"/>
            <a:ext cx="22225" cy="5725795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377;p11"/>
          <p:cNvSpPr txBox="1"/>
          <p:nvPr/>
        </p:nvSpPr>
        <p:spPr>
          <a:xfrm>
            <a:off x="8717280" y="882650"/>
            <a:ext cx="2275840" cy="39751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4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Remote Repository</a:t>
            </a:r>
            <a:endParaRPr lang="en-US" sz="2000" b="1" dirty="0">
              <a:solidFill>
                <a:schemeClr val="accent4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8" name="Picture 7" descr="pngegg (2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3120" y="785495"/>
            <a:ext cx="548005" cy="53467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065417" y="5493067"/>
            <a:ext cx="1316583" cy="4228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Git</a:t>
            </a:r>
            <a:r>
              <a:rPr lang="en-US" sz="2000" b="1" dirty="0" smtClean="0">
                <a:solidFill>
                  <a:schemeClr val="tx1"/>
                </a:solidFill>
              </a:rPr>
              <a:t> log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 rot="10800000">
            <a:off x="7065645" y="3942080"/>
            <a:ext cx="2734310" cy="641350"/>
          </a:xfrm>
          <a:prstGeom prst="right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1" name="Google Shape;352;p10"/>
          <p:cNvSpPr/>
          <p:nvPr/>
        </p:nvSpPr>
        <p:spPr>
          <a:xfrm>
            <a:off x="1370872" y="6080568"/>
            <a:ext cx="5676536" cy="741869"/>
          </a:xfrm>
          <a:prstGeom prst="lef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 reset --hard HEAD^</a:t>
            </a:r>
            <a:endParaRPr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8"/>
          <p:cNvCxnSpPr/>
          <p:nvPr/>
        </p:nvCxnSpPr>
        <p:spPr>
          <a:xfrm flipH="1">
            <a:off x="2111798" y="961174"/>
            <a:ext cx="69394" cy="588340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8"/>
          <p:cNvSpPr txBox="1"/>
          <p:nvPr/>
        </p:nvSpPr>
        <p:spPr>
          <a:xfrm>
            <a:off x="1246471" y="570658"/>
            <a:ext cx="193040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Directory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69990" y="939990"/>
            <a:ext cx="1615442" cy="369332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605" y="1557020"/>
            <a:ext cx="1624965" cy="849630"/>
          </a:xfrm>
          <a:prstGeom prst="wedgeRoundRectCallout">
            <a:avLst>
              <a:gd name="adj1" fmla="val 54220"/>
              <a:gd name="adj2" fmla="val -84155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Folder is </a:t>
            </a:r>
            <a:r>
              <a:rPr lang="en-US" sz="240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tracked</a:t>
            </a:r>
            <a:endParaRPr lang="en-US" sz="24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181106" y="163067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250;p8"/>
          <p:cNvSpPr/>
          <p:nvPr/>
        </p:nvSpPr>
        <p:spPr>
          <a:xfrm>
            <a:off x="70485" y="2566670"/>
            <a:ext cx="1941830" cy="767715"/>
          </a:xfrm>
          <a:prstGeom prst="wedgeRoundRectCallout">
            <a:avLst>
              <a:gd name="adj1" fmla="val 61968"/>
              <a:gd name="adj2" fmla="val -12899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Inside the file, are not Tracked</a:t>
            </a:r>
            <a:endParaRPr lang="en-US" sz="200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2181918" y="2102495"/>
            <a:ext cx="2113280" cy="57912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add</a:t>
            </a:r>
            <a:endParaRPr lang="en-US" sz="1800" b="1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>
            <a:off x="4374026" y="888328"/>
            <a:ext cx="26263" cy="5969672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8"/>
          <p:cNvSpPr txBox="1"/>
          <p:nvPr/>
        </p:nvSpPr>
        <p:spPr>
          <a:xfrm>
            <a:off x="3400390" y="553911"/>
            <a:ext cx="2164080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Staging area/ index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Google Shape;246;p8"/>
          <p:cNvSpPr txBox="1"/>
          <p:nvPr/>
        </p:nvSpPr>
        <p:spPr>
          <a:xfrm>
            <a:off x="4385826" y="2406640"/>
            <a:ext cx="1178560" cy="47182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Demo.c</a:t>
            </a:r>
            <a:endParaRPr sz="240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2180590" y="2766695"/>
            <a:ext cx="2213610" cy="54737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rm --cached</a:t>
            </a:r>
            <a:endParaRPr lang="en-US"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" name="Google Shape;350;p10"/>
          <p:cNvSpPr/>
          <p:nvPr/>
        </p:nvSpPr>
        <p:spPr>
          <a:xfrm>
            <a:off x="2180464" y="3978592"/>
            <a:ext cx="2174240" cy="721360"/>
          </a:xfrm>
          <a:prstGeom prst="leftRigh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diff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6950" y="3510915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See The Differecnes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66950" y="4771390"/>
            <a:ext cx="2021205" cy="4311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2060"/>
                </a:solidFill>
              </a:rPr>
              <a:t>Restore the changes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270" name="Google Shape;270;p8"/>
          <p:cNvSpPr txBox="1"/>
          <p:nvPr/>
        </p:nvSpPr>
        <p:spPr>
          <a:xfrm>
            <a:off x="2317747" y="5340348"/>
            <a:ext cx="1820817" cy="46166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restore 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Google Shape;251;p8"/>
          <p:cNvSpPr/>
          <p:nvPr/>
        </p:nvSpPr>
        <p:spPr>
          <a:xfrm>
            <a:off x="5788025" y="0"/>
            <a:ext cx="2996565" cy="675005"/>
          </a:xfrm>
          <a:prstGeom prst="wedgeRoundRectCallout">
            <a:avLst>
              <a:gd name="adj1" fmla="val -63095"/>
              <a:gd name="adj2" fmla="val 76434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Added filed will be tracked</a:t>
            </a:r>
            <a:endParaRPr lang="en-US" sz="1800" b="1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6" name="Google Shape;345;p10"/>
          <p:cNvSpPr/>
          <p:nvPr/>
        </p:nvSpPr>
        <p:spPr>
          <a:xfrm>
            <a:off x="4438316" y="4963062"/>
            <a:ext cx="2548131" cy="579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 commit</a:t>
            </a:r>
            <a:endParaRPr sz="2000" b="1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57" name="Google Shape;346;p10"/>
          <p:cNvCxnSpPr/>
          <p:nvPr/>
        </p:nvCxnSpPr>
        <p:spPr>
          <a:xfrm flipH="1">
            <a:off x="7047865" y="1309370"/>
            <a:ext cx="10795" cy="563372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347;p10"/>
          <p:cNvSpPr txBox="1"/>
          <p:nvPr/>
        </p:nvSpPr>
        <p:spPr>
          <a:xfrm>
            <a:off x="6058532" y="894449"/>
            <a:ext cx="2164080" cy="40006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Local Repository</a:t>
            </a:r>
            <a:endParaRPr sz="2000" b="1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60" name="Google Shape;351;p10"/>
          <p:cNvSpPr/>
          <p:nvPr/>
        </p:nvSpPr>
        <p:spPr>
          <a:xfrm>
            <a:off x="4438650" y="5640070"/>
            <a:ext cx="2547620" cy="633730"/>
          </a:xfrm>
          <a:prstGeom prst="lef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reset --soft HEAD^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7065645" y="2855595"/>
            <a:ext cx="2716530" cy="964565"/>
          </a:xfrm>
          <a:prstGeom prst="rightArrow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err="1" smtClean="0"/>
              <a:t>Git</a:t>
            </a:r>
            <a:r>
              <a:rPr lang="en-US" sz="2000" dirty="0" smtClean="0"/>
              <a:t> push </a:t>
            </a:r>
            <a:endParaRPr lang="en-US" sz="2000" dirty="0"/>
          </a:p>
        </p:txBody>
      </p:sp>
      <p:cxnSp>
        <p:nvCxnSpPr>
          <p:cNvPr id="21" name="Google Shape;376;p11"/>
          <p:cNvCxnSpPr/>
          <p:nvPr/>
        </p:nvCxnSpPr>
        <p:spPr>
          <a:xfrm flipH="1">
            <a:off x="9806940" y="1217295"/>
            <a:ext cx="22225" cy="5725795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377;p11"/>
          <p:cNvSpPr txBox="1"/>
          <p:nvPr/>
        </p:nvSpPr>
        <p:spPr>
          <a:xfrm>
            <a:off x="8717280" y="882650"/>
            <a:ext cx="2275840" cy="39751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4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Remote Repository</a:t>
            </a:r>
            <a:endParaRPr lang="en-US" sz="2000" b="1" dirty="0">
              <a:solidFill>
                <a:schemeClr val="accent4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8" name="Picture 7" descr="pngegg (2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3120" y="785495"/>
            <a:ext cx="548005" cy="53467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065417" y="5493067"/>
            <a:ext cx="1316583" cy="4228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Git</a:t>
            </a:r>
            <a:r>
              <a:rPr lang="en-US" sz="2000" b="1" dirty="0" smtClean="0">
                <a:solidFill>
                  <a:schemeClr val="tx1"/>
                </a:solidFill>
              </a:rPr>
              <a:t> log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 rot="10800000">
            <a:off x="7065645" y="3942080"/>
            <a:ext cx="2734310" cy="641350"/>
          </a:xfrm>
          <a:prstGeom prst="right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26" name="Google Shape;98;p1" descr="A red x in a circl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808575" y="3636177"/>
            <a:ext cx="1230406" cy="125281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352;p10"/>
          <p:cNvSpPr/>
          <p:nvPr/>
        </p:nvSpPr>
        <p:spPr>
          <a:xfrm>
            <a:off x="1370872" y="6080568"/>
            <a:ext cx="5676536" cy="741869"/>
          </a:xfrm>
          <a:prstGeom prst="lef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 reset --hard HEAD^</a:t>
            </a:r>
            <a:endParaRPr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6254" y="235526"/>
            <a:ext cx="3519056" cy="59020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Master Branch</a:t>
            </a:r>
            <a:endParaRPr lang="en-US" sz="3600" b="1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</a:rPr>
              <a:t>#</a:t>
            </a:r>
            <a:r>
              <a:rPr lang="en-US" sz="1600" dirty="0">
                <a:solidFill>
                  <a:schemeClr val="tx1"/>
                </a:solidFill>
              </a:rPr>
              <a:t>include &lt;</a:t>
            </a:r>
            <a:r>
              <a:rPr lang="en-US" sz="1600" dirty="0" err="1">
                <a:solidFill>
                  <a:schemeClr val="tx1"/>
                </a:solidFill>
              </a:rPr>
              <a:t>stdio.h</a:t>
            </a:r>
            <a:r>
              <a:rPr lang="en-US" sz="1600" dirty="0">
                <a:solidFill>
                  <a:schemeClr val="tx1"/>
                </a:solidFill>
              </a:rPr>
              <a:t>&gt;</a:t>
            </a:r>
            <a:endParaRPr lang="en-US" sz="1600" dirty="0">
              <a:solidFill>
                <a:schemeClr val="tx1"/>
              </a:solidFill>
            </a:endParaRPr>
          </a:p>
          <a:p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 err="1">
                <a:solidFill>
                  <a:schemeClr val="tx1"/>
                </a:solidFill>
              </a:rPr>
              <a:t>int</a:t>
            </a:r>
            <a:r>
              <a:rPr lang="en-US" sz="1600" dirty="0">
                <a:solidFill>
                  <a:schemeClr val="tx1"/>
                </a:solidFill>
              </a:rPr>
              <a:t> main()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{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    </a:t>
            </a:r>
            <a:r>
              <a:rPr lang="en-US" sz="1600" dirty="0" err="1">
                <a:solidFill>
                  <a:schemeClr val="tx1"/>
                </a:solidFill>
              </a:rPr>
              <a:t>int</a:t>
            </a:r>
            <a:r>
              <a:rPr lang="en-US" sz="1600" dirty="0">
                <a:solidFill>
                  <a:schemeClr val="tx1"/>
                </a:solidFill>
              </a:rPr>
              <a:t> a, b, sum, sub, </a:t>
            </a:r>
            <a:r>
              <a:rPr lang="en-US" sz="1600" dirty="0" err="1">
                <a:solidFill>
                  <a:schemeClr val="tx1"/>
                </a:solidFill>
              </a:rPr>
              <a:t>mult</a:t>
            </a:r>
            <a:r>
              <a:rPr lang="en-US" sz="1600" dirty="0">
                <a:solidFill>
                  <a:schemeClr val="tx1"/>
                </a:solidFill>
              </a:rPr>
              <a:t>, div, rem;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    </a:t>
            </a:r>
            <a:r>
              <a:rPr lang="en-US" sz="1600" dirty="0" err="1">
                <a:solidFill>
                  <a:schemeClr val="tx1"/>
                </a:solidFill>
              </a:rPr>
              <a:t>scanf</a:t>
            </a:r>
            <a:r>
              <a:rPr lang="en-US" sz="1600" dirty="0">
                <a:solidFill>
                  <a:schemeClr val="tx1"/>
                </a:solidFill>
              </a:rPr>
              <a:t>("%</a:t>
            </a:r>
            <a:r>
              <a:rPr lang="en-US" sz="1600" dirty="0" err="1">
                <a:solidFill>
                  <a:schemeClr val="tx1"/>
                </a:solidFill>
              </a:rPr>
              <a:t>d",&amp;a</a:t>
            </a:r>
            <a:r>
              <a:rPr lang="en-US" sz="1600" dirty="0">
                <a:solidFill>
                  <a:schemeClr val="tx1"/>
                </a:solidFill>
              </a:rPr>
              <a:t>);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    </a:t>
            </a:r>
            <a:r>
              <a:rPr lang="en-US" sz="1600" dirty="0" err="1">
                <a:solidFill>
                  <a:schemeClr val="tx1"/>
                </a:solidFill>
              </a:rPr>
              <a:t>scanf</a:t>
            </a:r>
            <a:r>
              <a:rPr lang="en-US" sz="1600" dirty="0">
                <a:solidFill>
                  <a:schemeClr val="tx1"/>
                </a:solidFill>
              </a:rPr>
              <a:t>("%</a:t>
            </a:r>
            <a:r>
              <a:rPr lang="en-US" sz="1600" dirty="0" err="1">
                <a:solidFill>
                  <a:schemeClr val="tx1"/>
                </a:solidFill>
              </a:rPr>
              <a:t>d",&amp;b</a:t>
            </a:r>
            <a:r>
              <a:rPr lang="en-US" sz="1600" dirty="0">
                <a:solidFill>
                  <a:schemeClr val="tx1"/>
                </a:solidFill>
              </a:rPr>
              <a:t>);</a:t>
            </a:r>
            <a:endParaRPr lang="en-US" sz="1600" dirty="0">
              <a:solidFill>
                <a:schemeClr val="tx1"/>
              </a:solidFill>
            </a:endParaRPr>
          </a:p>
          <a:p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    sum=</a:t>
            </a:r>
            <a:r>
              <a:rPr lang="en-US" sz="1600" dirty="0" err="1">
                <a:solidFill>
                  <a:schemeClr val="tx1"/>
                </a:solidFill>
              </a:rPr>
              <a:t>a+b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    sub=a-b;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    </a:t>
            </a:r>
            <a:r>
              <a:rPr lang="en-US" sz="1600" dirty="0" err="1">
                <a:solidFill>
                  <a:schemeClr val="tx1"/>
                </a:solidFill>
              </a:rPr>
              <a:t>mult</a:t>
            </a:r>
            <a:r>
              <a:rPr lang="en-US" sz="1600" dirty="0">
                <a:solidFill>
                  <a:schemeClr val="tx1"/>
                </a:solidFill>
              </a:rPr>
              <a:t>=a*b;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    div=a/b;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    rem=</a:t>
            </a:r>
            <a:r>
              <a:rPr lang="en-US" sz="1600" dirty="0" err="1">
                <a:solidFill>
                  <a:schemeClr val="tx1"/>
                </a:solidFill>
              </a:rPr>
              <a:t>a%b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  <a:endParaRPr lang="en-US" sz="1600" dirty="0">
              <a:solidFill>
                <a:schemeClr val="tx1"/>
              </a:solidFill>
            </a:endParaRPr>
          </a:p>
          <a:p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    </a:t>
            </a:r>
            <a:r>
              <a:rPr lang="en-US" sz="1600" dirty="0" err="1">
                <a:solidFill>
                  <a:schemeClr val="tx1"/>
                </a:solidFill>
              </a:rPr>
              <a:t>printf</a:t>
            </a:r>
            <a:r>
              <a:rPr lang="en-US" sz="1600" dirty="0">
                <a:solidFill>
                  <a:schemeClr val="tx1"/>
                </a:solidFill>
              </a:rPr>
              <a:t>("%d\</a:t>
            </a:r>
            <a:r>
              <a:rPr lang="en-US" sz="1600" dirty="0" err="1">
                <a:solidFill>
                  <a:schemeClr val="tx1"/>
                </a:solidFill>
              </a:rPr>
              <a:t>n",sum</a:t>
            </a:r>
            <a:r>
              <a:rPr lang="en-US" sz="1600" dirty="0">
                <a:solidFill>
                  <a:schemeClr val="tx1"/>
                </a:solidFill>
              </a:rPr>
              <a:t>);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    </a:t>
            </a:r>
            <a:r>
              <a:rPr lang="en-US" sz="1600" dirty="0" err="1">
                <a:solidFill>
                  <a:schemeClr val="tx1"/>
                </a:solidFill>
              </a:rPr>
              <a:t>printf</a:t>
            </a:r>
            <a:r>
              <a:rPr lang="en-US" sz="1600" dirty="0">
                <a:solidFill>
                  <a:schemeClr val="tx1"/>
                </a:solidFill>
              </a:rPr>
              <a:t>("%d\</a:t>
            </a:r>
            <a:r>
              <a:rPr lang="en-US" sz="1600" dirty="0" err="1">
                <a:solidFill>
                  <a:schemeClr val="tx1"/>
                </a:solidFill>
              </a:rPr>
              <a:t>n",sub</a:t>
            </a:r>
            <a:r>
              <a:rPr lang="en-US" sz="1600" dirty="0">
                <a:solidFill>
                  <a:schemeClr val="tx1"/>
                </a:solidFill>
              </a:rPr>
              <a:t>);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    </a:t>
            </a:r>
            <a:r>
              <a:rPr lang="en-US" sz="1600" dirty="0" err="1">
                <a:solidFill>
                  <a:schemeClr val="tx1"/>
                </a:solidFill>
              </a:rPr>
              <a:t>printf</a:t>
            </a:r>
            <a:r>
              <a:rPr lang="en-US" sz="1600" dirty="0">
                <a:solidFill>
                  <a:schemeClr val="tx1"/>
                </a:solidFill>
              </a:rPr>
              <a:t>("%d\n",</a:t>
            </a:r>
            <a:r>
              <a:rPr lang="en-US" sz="1600" dirty="0" err="1">
                <a:solidFill>
                  <a:schemeClr val="tx1"/>
                </a:solidFill>
              </a:rPr>
              <a:t>mult</a:t>
            </a:r>
            <a:r>
              <a:rPr lang="en-US" sz="1600" dirty="0">
                <a:solidFill>
                  <a:schemeClr val="tx1"/>
                </a:solidFill>
              </a:rPr>
              <a:t>);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    </a:t>
            </a:r>
            <a:r>
              <a:rPr lang="en-US" sz="1600" dirty="0" err="1">
                <a:solidFill>
                  <a:schemeClr val="tx1"/>
                </a:solidFill>
              </a:rPr>
              <a:t>printf</a:t>
            </a:r>
            <a:r>
              <a:rPr lang="en-US" sz="1600" dirty="0">
                <a:solidFill>
                  <a:schemeClr val="tx1"/>
                </a:solidFill>
              </a:rPr>
              <a:t>("%d\</a:t>
            </a:r>
            <a:r>
              <a:rPr lang="en-US" sz="1600" dirty="0" err="1">
                <a:solidFill>
                  <a:schemeClr val="tx1"/>
                </a:solidFill>
              </a:rPr>
              <a:t>n",div</a:t>
            </a:r>
            <a:r>
              <a:rPr lang="en-US" sz="1600" dirty="0">
                <a:solidFill>
                  <a:schemeClr val="tx1"/>
                </a:solidFill>
              </a:rPr>
              <a:t>);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    </a:t>
            </a:r>
            <a:r>
              <a:rPr lang="en-US" sz="1600" dirty="0" err="1">
                <a:solidFill>
                  <a:schemeClr val="tx1"/>
                </a:solidFill>
              </a:rPr>
              <a:t>printf</a:t>
            </a:r>
            <a:r>
              <a:rPr lang="en-US" sz="1600" dirty="0">
                <a:solidFill>
                  <a:schemeClr val="tx1"/>
                </a:solidFill>
              </a:rPr>
              <a:t>("%d\</a:t>
            </a:r>
            <a:r>
              <a:rPr lang="en-US" sz="1600" dirty="0" err="1">
                <a:solidFill>
                  <a:schemeClr val="tx1"/>
                </a:solidFill>
              </a:rPr>
              <a:t>n",rem</a:t>
            </a:r>
            <a:r>
              <a:rPr lang="en-US" sz="1600" dirty="0">
                <a:solidFill>
                  <a:schemeClr val="tx1"/>
                </a:solidFill>
              </a:rPr>
              <a:t>);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</a:rPr>
              <a:t>}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79272" y="235526"/>
            <a:ext cx="3657601" cy="60960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Debug Branch</a:t>
            </a:r>
            <a:endParaRPr lang="en-US" sz="3600" b="1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include &lt;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r>
              <a:rPr lang="en-US" dirty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  <a:p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main()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{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a, b, sum, sub, </a:t>
            </a:r>
            <a:r>
              <a:rPr lang="en-US" dirty="0" err="1">
                <a:solidFill>
                  <a:schemeClr val="tx1"/>
                </a:solidFill>
              </a:rPr>
              <a:t>mult</a:t>
            </a:r>
            <a:r>
              <a:rPr lang="en-US" dirty="0">
                <a:solidFill>
                  <a:schemeClr val="tx1"/>
                </a:solidFill>
              </a:rPr>
              <a:t>, div, rem;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 err="1">
                <a:solidFill>
                  <a:schemeClr val="tx1"/>
                </a:solidFill>
              </a:rPr>
              <a:t>scanf</a:t>
            </a:r>
            <a:r>
              <a:rPr lang="en-US" dirty="0">
                <a:solidFill>
                  <a:schemeClr val="tx1"/>
                </a:solidFill>
              </a:rPr>
              <a:t>("%</a:t>
            </a:r>
            <a:r>
              <a:rPr lang="en-US" dirty="0" err="1">
                <a:solidFill>
                  <a:schemeClr val="tx1"/>
                </a:solidFill>
              </a:rPr>
              <a:t>d",&amp;a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 err="1">
                <a:solidFill>
                  <a:schemeClr val="tx1"/>
                </a:solidFill>
              </a:rPr>
              <a:t>scanf</a:t>
            </a:r>
            <a:r>
              <a:rPr lang="en-US" dirty="0">
                <a:solidFill>
                  <a:schemeClr val="tx1"/>
                </a:solidFill>
              </a:rPr>
              <a:t>("%</a:t>
            </a:r>
            <a:r>
              <a:rPr lang="en-US" dirty="0" err="1">
                <a:solidFill>
                  <a:schemeClr val="tx1"/>
                </a:solidFill>
              </a:rPr>
              <a:t>d",&amp;b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en-US" dirty="0">
              <a:solidFill>
                <a:schemeClr val="tx1"/>
              </a:solidFill>
            </a:endParaRPr>
          </a:p>
          <a:p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    sum=</a:t>
            </a:r>
            <a:r>
              <a:rPr lang="en-US" dirty="0" err="1">
                <a:solidFill>
                  <a:schemeClr val="tx1"/>
                </a:solidFill>
              </a:rPr>
              <a:t>a+b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sub=a-b;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 err="1">
                <a:solidFill>
                  <a:schemeClr val="tx1"/>
                </a:solidFill>
              </a:rPr>
              <a:t>mult</a:t>
            </a:r>
            <a:r>
              <a:rPr lang="en-US" dirty="0">
                <a:solidFill>
                  <a:schemeClr val="tx1"/>
                </a:solidFill>
              </a:rPr>
              <a:t>=a*b;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 err="1">
                <a:solidFill>
                  <a:schemeClr val="tx1"/>
                </a:solidFill>
              </a:rPr>
              <a:t>printf</a:t>
            </a:r>
            <a:r>
              <a:rPr lang="en-US" dirty="0">
                <a:solidFill>
                  <a:schemeClr val="tx1"/>
                </a:solidFill>
              </a:rPr>
              <a:t>("%d\</a:t>
            </a:r>
            <a:r>
              <a:rPr lang="en-US" dirty="0" err="1">
                <a:solidFill>
                  <a:schemeClr val="tx1"/>
                </a:solidFill>
              </a:rPr>
              <a:t>n",sum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 err="1">
                <a:solidFill>
                  <a:schemeClr val="tx1"/>
                </a:solidFill>
              </a:rPr>
              <a:t>printf</a:t>
            </a:r>
            <a:r>
              <a:rPr lang="en-US" dirty="0">
                <a:solidFill>
                  <a:schemeClr val="tx1"/>
                </a:solidFill>
              </a:rPr>
              <a:t>("%d\</a:t>
            </a:r>
            <a:r>
              <a:rPr lang="en-US" dirty="0" err="1">
                <a:solidFill>
                  <a:schemeClr val="tx1"/>
                </a:solidFill>
              </a:rPr>
              <a:t>n",sub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 err="1">
                <a:solidFill>
                  <a:schemeClr val="tx1"/>
                </a:solidFill>
              </a:rPr>
              <a:t>printf</a:t>
            </a:r>
            <a:r>
              <a:rPr lang="en-US" dirty="0">
                <a:solidFill>
                  <a:schemeClr val="tx1"/>
                </a:solidFill>
              </a:rPr>
              <a:t>("%d\n",</a:t>
            </a:r>
            <a:r>
              <a:rPr lang="en-US" dirty="0" err="1">
                <a:solidFill>
                  <a:schemeClr val="tx1"/>
                </a:solidFill>
              </a:rPr>
              <a:t>mult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if (b==0)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{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 err="1">
                <a:solidFill>
                  <a:schemeClr val="tx1"/>
                </a:solidFill>
              </a:rPr>
              <a:t>printf</a:t>
            </a:r>
            <a:r>
              <a:rPr lang="en-US" dirty="0">
                <a:solidFill>
                  <a:schemeClr val="tx1"/>
                </a:solidFill>
              </a:rPr>
              <a:t>("Denominator (b) cannot be zero");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}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else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{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        div=a/b;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rem=</a:t>
            </a:r>
            <a:r>
              <a:rPr lang="en-US" dirty="0" err="1">
                <a:solidFill>
                  <a:schemeClr val="tx1"/>
                </a:solidFill>
              </a:rPr>
              <a:t>a%b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 err="1">
                <a:solidFill>
                  <a:schemeClr val="tx1"/>
                </a:solidFill>
              </a:rPr>
              <a:t>printf</a:t>
            </a:r>
            <a:r>
              <a:rPr lang="en-US" dirty="0">
                <a:solidFill>
                  <a:schemeClr val="tx1"/>
                </a:solidFill>
              </a:rPr>
              <a:t>("%d\</a:t>
            </a:r>
            <a:r>
              <a:rPr lang="en-US" dirty="0" err="1">
                <a:solidFill>
                  <a:schemeClr val="tx1"/>
                </a:solidFill>
              </a:rPr>
              <a:t>n",div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 err="1">
                <a:solidFill>
                  <a:schemeClr val="tx1"/>
                </a:solidFill>
              </a:rPr>
              <a:t>printf</a:t>
            </a:r>
            <a:r>
              <a:rPr lang="en-US" dirty="0">
                <a:solidFill>
                  <a:schemeClr val="tx1"/>
                </a:solidFill>
              </a:rPr>
              <a:t>("%d\</a:t>
            </a:r>
            <a:r>
              <a:rPr lang="en-US" dirty="0" err="1">
                <a:solidFill>
                  <a:schemeClr val="tx1"/>
                </a:solidFill>
              </a:rPr>
              <a:t>n",rem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}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00106" y="235526"/>
            <a:ext cx="3657601" cy="60960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Prompt Branch</a:t>
            </a:r>
            <a:endParaRPr lang="en-US" sz="3600" b="1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r>
              <a:rPr lang="en-US" dirty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main()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{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a, b, sum, sub, </a:t>
            </a:r>
            <a:r>
              <a:rPr lang="en-US" dirty="0" err="1">
                <a:solidFill>
                  <a:schemeClr val="tx1"/>
                </a:solidFill>
              </a:rPr>
              <a:t>mult</a:t>
            </a:r>
            <a:r>
              <a:rPr lang="en-US" dirty="0">
                <a:solidFill>
                  <a:schemeClr val="tx1"/>
                </a:solidFill>
              </a:rPr>
              <a:t>, div, rem;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 err="1">
                <a:solidFill>
                  <a:schemeClr val="tx1"/>
                </a:solidFill>
              </a:rPr>
              <a:t>printf</a:t>
            </a:r>
            <a:r>
              <a:rPr lang="en-US" dirty="0">
                <a:solidFill>
                  <a:schemeClr val="tx1"/>
                </a:solidFill>
              </a:rPr>
              <a:t>("Enter number 1: ");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 err="1">
                <a:solidFill>
                  <a:schemeClr val="tx1"/>
                </a:solidFill>
              </a:rPr>
              <a:t>scanf</a:t>
            </a:r>
            <a:r>
              <a:rPr lang="en-US" dirty="0">
                <a:solidFill>
                  <a:schemeClr val="tx1"/>
                </a:solidFill>
              </a:rPr>
              <a:t>("%</a:t>
            </a:r>
            <a:r>
              <a:rPr lang="en-US" dirty="0" err="1">
                <a:solidFill>
                  <a:schemeClr val="tx1"/>
                </a:solidFill>
              </a:rPr>
              <a:t>d",&amp;a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 err="1">
                <a:solidFill>
                  <a:schemeClr val="tx1"/>
                </a:solidFill>
              </a:rPr>
              <a:t>printf</a:t>
            </a:r>
            <a:r>
              <a:rPr lang="en-US" dirty="0">
                <a:solidFill>
                  <a:schemeClr val="tx1"/>
                </a:solidFill>
              </a:rPr>
              <a:t>("Enter number 2: ");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 err="1">
                <a:solidFill>
                  <a:schemeClr val="tx1"/>
                </a:solidFill>
              </a:rPr>
              <a:t>scanf</a:t>
            </a:r>
            <a:r>
              <a:rPr lang="en-US" dirty="0">
                <a:solidFill>
                  <a:schemeClr val="tx1"/>
                </a:solidFill>
              </a:rPr>
              <a:t>("%</a:t>
            </a:r>
            <a:r>
              <a:rPr lang="en-US" dirty="0" err="1">
                <a:solidFill>
                  <a:schemeClr val="tx1"/>
                </a:solidFill>
              </a:rPr>
              <a:t>d",&amp;b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sum=</a:t>
            </a:r>
            <a:r>
              <a:rPr lang="en-US" dirty="0" err="1">
                <a:solidFill>
                  <a:schemeClr val="tx1"/>
                </a:solidFill>
              </a:rPr>
              <a:t>a+b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sub=a-b;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 err="1">
                <a:solidFill>
                  <a:schemeClr val="tx1"/>
                </a:solidFill>
              </a:rPr>
              <a:t>mult</a:t>
            </a:r>
            <a:r>
              <a:rPr lang="en-US" dirty="0">
                <a:solidFill>
                  <a:schemeClr val="tx1"/>
                </a:solidFill>
              </a:rPr>
              <a:t>=a*b;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div=a/b;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rem=</a:t>
            </a:r>
            <a:r>
              <a:rPr lang="en-US" dirty="0" err="1">
                <a:solidFill>
                  <a:schemeClr val="tx1"/>
                </a:solidFill>
              </a:rPr>
              <a:t>a%b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 err="1">
                <a:solidFill>
                  <a:schemeClr val="tx1"/>
                </a:solidFill>
              </a:rPr>
              <a:t>printf</a:t>
            </a:r>
            <a:r>
              <a:rPr lang="en-US" dirty="0">
                <a:solidFill>
                  <a:schemeClr val="tx1"/>
                </a:solidFill>
              </a:rPr>
              <a:t>("Sum = %d\</a:t>
            </a:r>
            <a:r>
              <a:rPr lang="en-US" dirty="0" err="1">
                <a:solidFill>
                  <a:schemeClr val="tx1"/>
                </a:solidFill>
              </a:rPr>
              <a:t>n",sum</a:t>
            </a:r>
            <a:r>
              <a:rPr lang="en-US" dirty="0">
                <a:solidFill>
                  <a:schemeClr val="tx1"/>
                </a:solidFill>
              </a:rPr>
              <a:t>);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 err="1">
                <a:solidFill>
                  <a:schemeClr val="tx1"/>
                </a:solidFill>
              </a:rPr>
              <a:t>printf</a:t>
            </a:r>
            <a:r>
              <a:rPr lang="en-US" dirty="0">
                <a:solidFill>
                  <a:schemeClr val="tx1"/>
                </a:solidFill>
              </a:rPr>
              <a:t>("Sub = %d\</a:t>
            </a:r>
            <a:r>
              <a:rPr lang="en-US" dirty="0" err="1">
                <a:solidFill>
                  <a:schemeClr val="tx1"/>
                </a:solidFill>
              </a:rPr>
              <a:t>n",sub</a:t>
            </a:r>
            <a:r>
              <a:rPr lang="en-US" dirty="0">
                <a:solidFill>
                  <a:schemeClr val="tx1"/>
                </a:solidFill>
              </a:rPr>
              <a:t>);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 err="1">
                <a:solidFill>
                  <a:schemeClr val="tx1"/>
                </a:solidFill>
              </a:rPr>
              <a:t>printf</a:t>
            </a:r>
            <a:r>
              <a:rPr lang="en-US" dirty="0">
                <a:solidFill>
                  <a:schemeClr val="tx1"/>
                </a:solidFill>
              </a:rPr>
              <a:t>("</a:t>
            </a:r>
            <a:r>
              <a:rPr lang="en-US" dirty="0" err="1">
                <a:solidFill>
                  <a:schemeClr val="tx1"/>
                </a:solidFill>
              </a:rPr>
              <a:t>Mult</a:t>
            </a:r>
            <a:r>
              <a:rPr lang="en-US" dirty="0">
                <a:solidFill>
                  <a:schemeClr val="tx1"/>
                </a:solidFill>
              </a:rPr>
              <a:t> = %d\n",</a:t>
            </a:r>
            <a:r>
              <a:rPr lang="en-US" dirty="0" err="1">
                <a:solidFill>
                  <a:schemeClr val="tx1"/>
                </a:solidFill>
              </a:rPr>
              <a:t>mult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 err="1">
                <a:solidFill>
                  <a:schemeClr val="tx1"/>
                </a:solidFill>
              </a:rPr>
              <a:t>printf</a:t>
            </a:r>
            <a:r>
              <a:rPr lang="en-US" dirty="0">
                <a:solidFill>
                  <a:schemeClr val="tx1"/>
                </a:solidFill>
              </a:rPr>
              <a:t>("</a:t>
            </a:r>
            <a:r>
              <a:rPr lang="en-US" dirty="0" err="1">
                <a:solidFill>
                  <a:schemeClr val="tx1"/>
                </a:solidFill>
              </a:rPr>
              <a:t>Div</a:t>
            </a:r>
            <a:r>
              <a:rPr lang="en-US" dirty="0">
                <a:solidFill>
                  <a:schemeClr val="tx1"/>
                </a:solidFill>
              </a:rPr>
              <a:t> = %d\</a:t>
            </a:r>
            <a:r>
              <a:rPr lang="en-US" dirty="0" err="1">
                <a:solidFill>
                  <a:schemeClr val="tx1"/>
                </a:solidFill>
              </a:rPr>
              <a:t>n",div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 err="1">
                <a:solidFill>
                  <a:schemeClr val="tx1"/>
                </a:solidFill>
              </a:rPr>
              <a:t>printf</a:t>
            </a:r>
            <a:r>
              <a:rPr lang="en-US" dirty="0">
                <a:solidFill>
                  <a:schemeClr val="tx1"/>
                </a:solidFill>
              </a:rPr>
              <a:t>("Remainder = %d\</a:t>
            </a:r>
            <a:r>
              <a:rPr lang="en-US" dirty="0" err="1">
                <a:solidFill>
                  <a:schemeClr val="tx1"/>
                </a:solidFill>
              </a:rPr>
              <a:t>n",rem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382978" y="1967345"/>
            <a:ext cx="7245928" cy="22167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 smtClean="0">
                <a:latin typeface="Monotype Corsiva" panose="03010101010201010101" pitchFamily="66" charset="0"/>
              </a:rPr>
              <a:t>Merge</a:t>
            </a:r>
            <a:endParaRPr lang="en-US" sz="13800" dirty="0">
              <a:latin typeface="Monotype Corsiva" panose="03010101010201010101" pitchFamily="66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cartoon of a child using a computer&#10;&#10;Description automatically generated"/>
          <p:cNvPicPr preferRelativeResize="0"/>
          <p:nvPr/>
        </p:nvPicPr>
        <p:blipFill rotWithShape="1">
          <a:blip r:embed="rId1"/>
          <a:srcRect l="14792" t="36468" r="13764" b="18136"/>
          <a:stretch>
            <a:fillRect/>
          </a:stretch>
        </p:blipFill>
        <p:spPr>
          <a:xfrm>
            <a:off x="2104571" y="871257"/>
            <a:ext cx="8940800" cy="427614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4705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413" y="69021"/>
            <a:ext cx="4594086" cy="9497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Scenario I</a:t>
            </a:r>
            <a:endParaRPr lang="en-US" sz="48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87" name="Google Shape;87;p1"/>
          <p:cNvGrpSpPr/>
          <p:nvPr/>
        </p:nvGrpSpPr>
        <p:grpSpPr>
          <a:xfrm>
            <a:off x="485912" y="1642718"/>
            <a:ext cx="2319130" cy="2032000"/>
            <a:chOff x="485912" y="1642718"/>
            <a:chExt cx="2319130" cy="2032000"/>
          </a:xfrm>
        </p:grpSpPr>
        <p:sp>
          <p:nvSpPr>
            <p:cNvPr id="88" name="Google Shape;88;p1"/>
            <p:cNvSpPr/>
            <p:nvPr/>
          </p:nvSpPr>
          <p:spPr>
            <a:xfrm>
              <a:off x="485912" y="1642718"/>
              <a:ext cx="2319130" cy="203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596347" y="1957456"/>
              <a:ext cx="2098260" cy="13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"/>
          <p:cNvGrpSpPr/>
          <p:nvPr/>
        </p:nvGrpSpPr>
        <p:grpSpPr>
          <a:xfrm>
            <a:off x="3049919" y="1639228"/>
            <a:ext cx="2341216" cy="3543238"/>
            <a:chOff x="3048000" y="1642719"/>
            <a:chExt cx="2341216" cy="3543238"/>
          </a:xfrm>
        </p:grpSpPr>
        <p:sp>
          <p:nvSpPr>
            <p:cNvPr id="91" name="Google Shape;91;p1"/>
            <p:cNvSpPr/>
            <p:nvPr/>
          </p:nvSpPr>
          <p:spPr>
            <a:xfrm>
              <a:off x="3048000" y="1642719"/>
              <a:ext cx="2341216" cy="3444589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3169315" y="1710602"/>
              <a:ext cx="2098260" cy="3475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-----------------------------------------------------------</a:t>
              </a:r>
              <a:endPara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"/>
          <p:cNvGrpSpPr/>
          <p:nvPr/>
        </p:nvGrpSpPr>
        <p:grpSpPr>
          <a:xfrm>
            <a:off x="5883088" y="1653925"/>
            <a:ext cx="2341216" cy="4934970"/>
            <a:chOff x="5883088" y="1653925"/>
            <a:chExt cx="2341216" cy="4934970"/>
          </a:xfrm>
        </p:grpSpPr>
        <p:sp>
          <p:nvSpPr>
            <p:cNvPr id="94" name="Google Shape;94;p1"/>
            <p:cNvSpPr/>
            <p:nvPr/>
          </p:nvSpPr>
          <p:spPr>
            <a:xfrm>
              <a:off x="5883088" y="1653925"/>
              <a:ext cx="2341216" cy="493497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6004403" y="1710601"/>
              <a:ext cx="2098260" cy="4706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</a:t>
              </a:r>
              <a:endParaRPr lang="en-US" sz="20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</a:t>
              </a:r>
              <a:endPara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------------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</a:t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</a:t>
              </a:r>
              <a:endPara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-------------------------------------------------------------------------------</a:t>
              </a:r>
              <a:endParaRPr lang="en-US" sz="20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6" name="Google Shape;96;p1" descr="A green check mark in a square with a brush strok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78106" y="2909047"/>
            <a:ext cx="1364877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 descr="A green check mark in a square with a brush strok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22693" y="4377017"/>
            <a:ext cx="1364877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 descr="A red x in a circle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615517" y="5407959"/>
            <a:ext cx="1230406" cy="125281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>
            <a:off x="910478" y="1484779"/>
            <a:ext cx="1456764" cy="369794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VERSION 1</a:t>
            </a:r>
            <a:endParaRPr sz="1800" b="1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3487830" y="1473573"/>
            <a:ext cx="1456764" cy="369794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VERSION 2</a:t>
            </a:r>
            <a:endParaRPr sz="1800" b="1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6322918" y="1473573"/>
            <a:ext cx="1456764" cy="369794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VERSION 3</a:t>
            </a:r>
            <a:endParaRPr sz="1800" b="1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05" name="Google Shape;105;p1" descr="A cartoon of a person holding his head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098197" y="1057722"/>
            <a:ext cx="3801111" cy="38011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Left Arrow 2"/>
          <p:cNvSpPr/>
          <p:nvPr/>
        </p:nvSpPr>
        <p:spPr>
          <a:xfrm>
            <a:off x="4601845" y="2631440"/>
            <a:ext cx="1744980" cy="923925"/>
          </a:xfrm>
          <a:prstGeom prst="leftArrow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16591</Words>
  <Application>WPS Presentation</Application>
  <PresentationFormat>Widescreen</PresentationFormat>
  <Paragraphs>2043</Paragraphs>
  <Slides>83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102" baseType="lpstr">
      <vt:lpstr>Arial</vt:lpstr>
      <vt:lpstr>SimSun</vt:lpstr>
      <vt:lpstr>Wingdings</vt:lpstr>
      <vt:lpstr>Arial</vt:lpstr>
      <vt:lpstr>Calibri</vt:lpstr>
      <vt:lpstr>Trebuchet MS</vt:lpstr>
      <vt:lpstr>Times New Roman</vt:lpstr>
      <vt:lpstr>Microsoft YaHei</vt:lpstr>
      <vt:lpstr>Droid Sans Fallback</vt:lpstr>
      <vt:lpstr>Arial Unicode MS</vt:lpstr>
      <vt:lpstr>Times New Roman</vt:lpstr>
      <vt:lpstr>Monotype Corsiva</vt:lpstr>
      <vt:lpstr>Comic Sans MS</vt:lpstr>
      <vt:lpstr>OpenSymbol</vt:lpstr>
      <vt:lpstr>Lohit Bengali</vt:lpstr>
      <vt:lpstr>FreeSerif</vt:lpstr>
      <vt:lpstr>Bebas Neue Bold</vt:lpstr>
      <vt:lpstr>Times New Roman Cyr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shahanahmed</cp:lastModifiedBy>
  <cp:revision>112</cp:revision>
  <dcterms:created xsi:type="dcterms:W3CDTF">2024-11-28T08:10:23Z</dcterms:created>
  <dcterms:modified xsi:type="dcterms:W3CDTF">2024-11-28T08:10:23Z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1033-11.1.0.11720</vt:lpwstr>
  </property>
</Properties>
</file>